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340" r:id="rId12"/>
    <p:sldId id="341"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snapToGrid="0">
      <p:cViewPr varScale="1">
        <p:scale>
          <a:sx n="99" d="100"/>
          <a:sy n="99" d="100"/>
        </p:scale>
        <p:origin x="1290"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EF478E-64DD-3C0D-5901-99B7A922E633}"/>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F835F85D-4632-D6D6-3733-D21890034042}"/>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8/4/2024 am</a:t>
            </a:r>
          </a:p>
        </p:txBody>
      </p:sp>
      <p:sp>
        <p:nvSpPr>
          <p:cNvPr id="4" name="Footer Placeholder 3">
            <a:extLst>
              <a:ext uri="{FF2B5EF4-FFF2-40B4-BE49-F238E27FC236}">
                <a16:creationId xmlns:a16="http://schemas.microsoft.com/office/drawing/2014/main" id="{78A74AAC-FF81-081B-CF00-17F294C018BD}"/>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B3F097AE-404B-D312-FDCD-D8ECE52D27BC}"/>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5542742F-233A-4106-9507-31E611A92BA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7950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8/4/2024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E1FEF1E2-5DDE-452E-98E3-25A241F7B281}" type="slidenum">
              <a:rPr lang="en-US" smtClean="0"/>
              <a:t>‹#›</a:t>
            </a:fld>
            <a:endParaRPr lang="en-US"/>
          </a:p>
        </p:txBody>
      </p:sp>
    </p:spTree>
    <p:extLst>
      <p:ext uri="{BB962C8B-B14F-4D97-AF65-F5344CB8AC3E}">
        <p14:creationId xmlns:p14="http://schemas.microsoft.com/office/powerpoint/2010/main" val="124660498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bg1"/>
                </a:solidFill>
              </a:rPr>
              <a:t>From: Glendol McClure, Washington Street Church of Christ, presented July 14, 2024</a:t>
            </a:r>
          </a:p>
          <a:p>
            <a:endParaRPr lang="en-US" dirty="0">
              <a:solidFill>
                <a:schemeClr val="bg1"/>
              </a:solidFill>
            </a:endParaRPr>
          </a:p>
          <a:p>
            <a:r>
              <a:rPr lang="en-US" b="1" dirty="0">
                <a:solidFill>
                  <a:schemeClr val="bg1"/>
                </a:solidFill>
              </a:rPr>
              <a:t>Ephesians 5:22-27</a:t>
            </a:r>
            <a:r>
              <a:rPr lang="en-US" dirty="0">
                <a:solidFill>
                  <a:schemeClr val="bg1"/>
                </a:solidFill>
              </a:rPr>
              <a:t> – “23 For the husband is the head of the wife even as </a:t>
            </a:r>
            <a:r>
              <a:rPr lang="en-US" b="1" dirty="0">
                <a:solidFill>
                  <a:schemeClr val="bg1"/>
                </a:solidFill>
              </a:rPr>
              <a:t>Christ is the head of the church</a:t>
            </a:r>
            <a:r>
              <a:rPr lang="en-US" dirty="0">
                <a:solidFill>
                  <a:schemeClr val="bg1"/>
                </a:solidFill>
              </a:rPr>
              <a:t>, his body, and is himself its Savior. 24 Now as the church submits to Christ, so also wives should submit in everything to their husbands. 25 Husbands, love your wives, </a:t>
            </a:r>
            <a:r>
              <a:rPr lang="en-US" b="1" dirty="0">
                <a:solidFill>
                  <a:schemeClr val="bg1"/>
                </a:solidFill>
              </a:rPr>
              <a:t>as Christ loved the church and gave himself up for her</a:t>
            </a:r>
            <a:r>
              <a:rPr lang="en-US" dirty="0">
                <a:solidFill>
                  <a:schemeClr val="bg1"/>
                </a:solidFill>
              </a:rPr>
              <a:t>, 26 that he might sanctify her, having cleansed her by the washing of water with the word, 27 so that he might present the church to himself in splendor, without spot or wrinkle or any such thing, that she might be </a:t>
            </a:r>
            <a:r>
              <a:rPr lang="en-US" b="1" dirty="0">
                <a:solidFill>
                  <a:schemeClr val="bg1"/>
                </a:solidFill>
              </a:rPr>
              <a:t>holy and without blemish</a:t>
            </a:r>
            <a:r>
              <a:rPr lang="en-US" dirty="0">
                <a:solidFill>
                  <a:schemeClr val="bg1"/>
                </a:solidFill>
              </a:rPr>
              <a:t>.”</a:t>
            </a:r>
          </a:p>
          <a:p>
            <a:endParaRPr lang="en-US" dirty="0">
              <a:solidFill>
                <a:schemeClr val="bg1"/>
              </a:solidFill>
            </a:endParaRPr>
          </a:p>
          <a:p>
            <a:r>
              <a:rPr lang="en-US" b="1" dirty="0">
                <a:solidFill>
                  <a:schemeClr val="bg1"/>
                </a:solidFill>
              </a:rPr>
              <a:t>I Timothy 3:14-15</a:t>
            </a:r>
            <a:r>
              <a:rPr lang="en-US" dirty="0">
                <a:solidFill>
                  <a:schemeClr val="bg1"/>
                </a:solidFill>
              </a:rPr>
              <a:t> – “14 I hope to come to you soon, but I am writing these things to you so that, 15 if I delay, you may know how one ought to behave in </a:t>
            </a:r>
            <a:r>
              <a:rPr lang="en-US" b="1" dirty="0">
                <a:solidFill>
                  <a:schemeClr val="bg1"/>
                </a:solidFill>
              </a:rPr>
              <a:t>the household of God, which is the church of the living God</a:t>
            </a:r>
            <a:r>
              <a:rPr lang="en-US" dirty="0">
                <a:solidFill>
                  <a:schemeClr val="bg1"/>
                </a:solidFill>
              </a:rPr>
              <a:t>, a [“</a:t>
            </a:r>
            <a:r>
              <a:rPr lang="en-US" b="1" dirty="0">
                <a:solidFill>
                  <a:schemeClr val="bg1"/>
                </a:solidFill>
              </a:rPr>
              <a:t>the</a:t>
            </a:r>
            <a:r>
              <a:rPr lang="en-US" dirty="0">
                <a:solidFill>
                  <a:schemeClr val="bg1"/>
                </a:solidFill>
              </a:rPr>
              <a:t>” (ASV)] pillar and buttress of truth.”</a:t>
            </a:r>
          </a:p>
          <a:p>
            <a:endParaRPr lang="en-US" dirty="0">
              <a:solidFill>
                <a:schemeClr val="bg1"/>
              </a:solidFill>
            </a:endParaRPr>
          </a:p>
          <a:p>
            <a:r>
              <a:rPr lang="en-US" b="1" dirty="0">
                <a:solidFill>
                  <a:schemeClr val="bg1"/>
                </a:solidFill>
              </a:rPr>
              <a:t>Psalms 127:1</a:t>
            </a:r>
            <a:r>
              <a:rPr lang="en-US" dirty="0">
                <a:solidFill>
                  <a:schemeClr val="bg1"/>
                </a:solidFill>
              </a:rPr>
              <a:t> – “</a:t>
            </a:r>
            <a:r>
              <a:rPr lang="en-US" b="1" dirty="0">
                <a:solidFill>
                  <a:schemeClr val="bg1"/>
                </a:solidFill>
              </a:rPr>
              <a:t>Unless the Lord builds the house</a:t>
            </a:r>
            <a:r>
              <a:rPr lang="en-US" dirty="0">
                <a:solidFill>
                  <a:schemeClr val="bg1"/>
                </a:solidFill>
              </a:rPr>
              <a:t>, those who build it labor in vain. Unless the Lord watches over the city, the watchman stays awake in vain.”</a:t>
            </a:r>
          </a:p>
          <a:p>
            <a:endParaRPr lang="en-US" dirty="0">
              <a:solidFill>
                <a:schemeClr val="bg1"/>
              </a:solidFill>
            </a:endParaRPr>
          </a:p>
          <a:p>
            <a:r>
              <a:rPr lang="en-US" b="1" dirty="0">
                <a:solidFill>
                  <a:schemeClr val="bg1"/>
                </a:solidFill>
              </a:rPr>
              <a:t>Hebrews 3:4</a:t>
            </a:r>
            <a:r>
              <a:rPr lang="en-US" dirty="0">
                <a:solidFill>
                  <a:schemeClr val="bg1"/>
                </a:solidFill>
              </a:rPr>
              <a:t> – “For every house is built by someone, but </a:t>
            </a:r>
            <a:r>
              <a:rPr lang="en-US" b="1" dirty="0">
                <a:solidFill>
                  <a:schemeClr val="bg1"/>
                </a:solidFill>
              </a:rPr>
              <a:t>the builder of all things is God</a:t>
            </a:r>
            <a:r>
              <a:rPr lang="en-US" dirty="0">
                <a:solidFill>
                  <a:schemeClr val="bg1"/>
                </a:solidFill>
              </a:rPr>
              <a:t>.”</a:t>
            </a:r>
          </a:p>
        </p:txBody>
      </p:sp>
      <p:sp>
        <p:nvSpPr>
          <p:cNvPr id="4" name="Slide Number Placeholder 3"/>
          <p:cNvSpPr>
            <a:spLocks noGrp="1"/>
          </p:cNvSpPr>
          <p:nvPr>
            <p:ph type="sldNum" sz="quarter" idx="5"/>
          </p:nvPr>
        </p:nvSpPr>
        <p:spPr/>
        <p:txBody>
          <a:bodyPr/>
          <a:lstStyle/>
          <a:p>
            <a:fld id="{E1FEF1E2-5DDE-452E-98E3-25A241F7B281}" type="slidenum">
              <a:rPr lang="en-US" smtClean="0"/>
              <a:t>1</a:t>
            </a:fld>
            <a:endParaRPr lang="en-US"/>
          </a:p>
        </p:txBody>
      </p:sp>
      <p:sp>
        <p:nvSpPr>
          <p:cNvPr id="5" name="Date Placeholder 4">
            <a:extLst>
              <a:ext uri="{FF2B5EF4-FFF2-40B4-BE49-F238E27FC236}">
                <a16:creationId xmlns:a16="http://schemas.microsoft.com/office/drawing/2014/main" id="{E33E3BA3-5951-D200-CBDF-1FDB969BB167}"/>
              </a:ext>
            </a:extLst>
          </p:cNvPr>
          <p:cNvSpPr>
            <a:spLocks noGrp="1"/>
          </p:cNvSpPr>
          <p:nvPr>
            <p:ph type="dt" idx="1"/>
          </p:nvPr>
        </p:nvSpPr>
        <p:spPr/>
        <p:txBody>
          <a:bodyPr/>
          <a:lstStyle/>
          <a:p>
            <a:r>
              <a:rPr lang="en-US"/>
              <a:t>8/4/2024 am</a:t>
            </a:r>
          </a:p>
        </p:txBody>
      </p:sp>
      <p:sp>
        <p:nvSpPr>
          <p:cNvPr id="6" name="Footer Placeholder 5">
            <a:extLst>
              <a:ext uri="{FF2B5EF4-FFF2-40B4-BE49-F238E27FC236}">
                <a16:creationId xmlns:a16="http://schemas.microsoft.com/office/drawing/2014/main" id="{340DBDF4-EA67-B116-F0E2-13D6B8F5D73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16153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3:10-17</a:t>
            </a:r>
            <a:r>
              <a:rPr lang="en-US" dirty="0"/>
              <a:t> – “10  </a:t>
            </a:r>
            <a:r>
              <a:rPr lang="en-US" b="1" dirty="0"/>
              <a:t>You, however, have followed my teaching</a:t>
            </a:r>
            <a:r>
              <a:rPr lang="en-US" dirty="0"/>
              <a:t>, my conduct, my aim in life, my faith, my patience, my love, my steadfastness, 11 my persecutions and sufferings that happened to me at Antioch, at Iconium, and at Lystra – which persecutions I endured; yet from them all the Lord rescued me. 12 Indeed, all who desire to live a godly life in Christ Jesus will be persecuted, 13 while evil people and impostors will go on from bad to worse, deceiving and being deceived. 14 But as for you, </a:t>
            </a:r>
            <a:r>
              <a:rPr lang="en-US" b="1" dirty="0"/>
              <a:t>continue in what you have learned</a:t>
            </a:r>
            <a:r>
              <a:rPr lang="en-US" dirty="0"/>
              <a:t> and have firmly believed, </a:t>
            </a:r>
            <a:r>
              <a:rPr lang="en-US" b="1" dirty="0"/>
              <a:t>knowing from whom you learned it</a:t>
            </a:r>
            <a:r>
              <a:rPr lang="en-US" dirty="0"/>
              <a:t> 15 and how from childhood you have been acquainted with the sacred writings, which are able to make you wise for salvation through faith in Christ Jesus. 16  </a:t>
            </a:r>
            <a:r>
              <a:rPr lang="en-US" b="1" dirty="0"/>
              <a:t>All Scripture is breathed out by God</a:t>
            </a:r>
            <a:r>
              <a:rPr lang="en-US" dirty="0"/>
              <a:t> and profitable for teaching, for reproof, for correction, and for training in righteousness, 17 that the man of God may be competent, equipped for every good work.”</a:t>
            </a:r>
          </a:p>
          <a:p>
            <a:endParaRPr lang="en-US" dirty="0"/>
          </a:p>
          <a:p>
            <a:r>
              <a:rPr lang="en-US" b="1" dirty="0"/>
              <a:t>II Peter 1:3</a:t>
            </a:r>
            <a:r>
              <a:rPr lang="en-US" dirty="0"/>
              <a:t> – “3 His divine power has granted to us </a:t>
            </a:r>
            <a:r>
              <a:rPr lang="en-US" b="1" dirty="0"/>
              <a:t>all things that pertain to life and godliness</a:t>
            </a:r>
            <a:r>
              <a:rPr lang="en-US" dirty="0"/>
              <a:t>, through the knowledge of him who called us to his own glory and excellence”</a:t>
            </a:r>
          </a:p>
          <a:p>
            <a:endParaRPr lang="en-US" dirty="0"/>
          </a:p>
          <a:p>
            <a:r>
              <a:rPr lang="en-US" b="1" dirty="0"/>
              <a:t>Psalms 19:7-11</a:t>
            </a:r>
            <a:r>
              <a:rPr lang="en-US" dirty="0"/>
              <a:t> – “7  </a:t>
            </a:r>
            <a:r>
              <a:rPr lang="en-US" b="1" dirty="0"/>
              <a:t>The law of the Lord is perfect</a:t>
            </a:r>
            <a:r>
              <a:rPr lang="en-US" dirty="0"/>
              <a:t>, reviving the soul;  the testimony of the Lord is sure,  making wise the simple; 8  the precepts of the Lord are right, rejoicing the heart; the commandment of the Lord is pure,  enlightening the eyes; 9 the fear of the Lord is clean, enduring forever; the rules of the Lord are true, and righteous altogether. 10 More to be desired are they than gold, even much fine gold;  sweeter also than honey and drippings of the honeycomb. 11 Moreover, by them is your servant warned;  in keeping them there is great reward.”</a:t>
            </a:r>
          </a:p>
          <a:p>
            <a:endParaRPr lang="en-US" dirty="0"/>
          </a:p>
          <a:p>
            <a:r>
              <a:rPr lang="en-US" b="1" dirty="0"/>
              <a:t>Deuteronomy 4:2</a:t>
            </a:r>
            <a:r>
              <a:rPr lang="en-US" dirty="0"/>
              <a:t> – “</a:t>
            </a:r>
            <a:r>
              <a:rPr lang="en-US" b="1" dirty="0"/>
              <a:t>You shall not add</a:t>
            </a:r>
            <a:r>
              <a:rPr lang="en-US" dirty="0"/>
              <a:t> to the word that I command you, nor take from it, that you may keep the commandments of the Lord your God that I command you.”</a:t>
            </a:r>
          </a:p>
          <a:p>
            <a:endParaRPr lang="en-US" dirty="0"/>
          </a:p>
          <a:p>
            <a:r>
              <a:rPr lang="en-US" b="1" dirty="0"/>
              <a:t>Revelation 22:18-19</a:t>
            </a:r>
            <a:r>
              <a:rPr lang="en-US" dirty="0"/>
              <a:t> – “18 </a:t>
            </a:r>
            <a:r>
              <a:rPr lang="en-US" b="1" dirty="0"/>
              <a:t>I warn everyone</a:t>
            </a:r>
            <a:r>
              <a:rPr lang="en-US" dirty="0"/>
              <a:t> who hears the words of the prophecy of this book: if anyone adds to them, God will add to him the plagues described in this book, 19 and if anyone takes away from the words of the book of this prophecy, God will take away his share in the tree of life and in the holy city, which are described in this book.”</a:t>
            </a:r>
          </a:p>
          <a:p>
            <a:endParaRPr lang="en-US" dirty="0"/>
          </a:p>
          <a:p>
            <a:r>
              <a:rPr lang="en-US" b="1" dirty="0"/>
              <a:t>Galatians 1:6-9</a:t>
            </a:r>
            <a:r>
              <a:rPr lang="en-US" dirty="0"/>
              <a:t> – “6 I am astonished that </a:t>
            </a:r>
            <a:r>
              <a:rPr lang="en-US" b="1" dirty="0"/>
              <a:t>you are so quickly deserting him</a:t>
            </a:r>
            <a:r>
              <a:rPr lang="en-US" dirty="0"/>
              <a:t> who called you in the grace of Christ and are turning to a different gospel – 7  not that there is another one, but there are some who trouble you and want to distort the gospel of Christ. 8 But even if we or an angel from heaven should preach to you a gospel contrary to the one we preached to you, </a:t>
            </a:r>
            <a:r>
              <a:rPr lang="en-US" b="1" dirty="0"/>
              <a:t>let him be accursed</a:t>
            </a:r>
            <a:r>
              <a:rPr lang="en-US" dirty="0"/>
              <a:t>. 9 As we have said before, so now I say again: If anyone is preaching to you a gospel contrary to the one you received, </a:t>
            </a:r>
            <a:r>
              <a:rPr lang="en-US" b="1" dirty="0"/>
              <a:t>let him be accursed</a:t>
            </a:r>
            <a:r>
              <a:rPr lang="en-US" dirty="0"/>
              <a:t>.”</a:t>
            </a:r>
          </a:p>
          <a:p>
            <a:endParaRPr lang="en-US" dirty="0"/>
          </a:p>
          <a:p>
            <a:r>
              <a:rPr lang="en-US" b="1" dirty="0"/>
              <a:t>Galatians 5:7-10</a:t>
            </a:r>
            <a:r>
              <a:rPr lang="en-US" dirty="0"/>
              <a:t> – “7  You were running well. Who hindered you from obeying the truth? 8 This persuasion is not from him who calls you. 9  A little leaven leavens the whole lump. 10  I have confidence in the Lord that you will take no other view than mine, and the one who is troubling you </a:t>
            </a:r>
            <a:r>
              <a:rPr lang="en-US" b="1" dirty="0"/>
              <a:t>will bear the penalty</a:t>
            </a:r>
            <a:r>
              <a:rPr lang="en-US" dirty="0"/>
              <a:t>, whoever he is.”</a:t>
            </a:r>
          </a:p>
        </p:txBody>
      </p:sp>
      <p:sp>
        <p:nvSpPr>
          <p:cNvPr id="4" name="Slide Number Placeholder 3"/>
          <p:cNvSpPr>
            <a:spLocks noGrp="1"/>
          </p:cNvSpPr>
          <p:nvPr>
            <p:ph type="sldNum" sz="quarter" idx="5"/>
          </p:nvPr>
        </p:nvSpPr>
        <p:spPr/>
        <p:txBody>
          <a:bodyPr/>
          <a:lstStyle/>
          <a:p>
            <a:pPr defTabSz="495256"/>
            <a:fld id="{E1FEF1E2-5DDE-452E-98E3-25A241F7B281}" type="slidenum">
              <a:rPr lang="en-US">
                <a:solidFill>
                  <a:prstClr val="black"/>
                </a:solidFill>
                <a:latin typeface="Aptos" panose="02110004020202020204"/>
              </a:rPr>
              <a:pPr defTabSz="495256"/>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E0871E11-CC62-2064-8C4D-2ADE4D6050FA}"/>
              </a:ext>
            </a:extLst>
          </p:cNvPr>
          <p:cNvSpPr>
            <a:spLocks noGrp="1"/>
          </p:cNvSpPr>
          <p:nvPr>
            <p:ph type="dt" idx="1"/>
          </p:nvPr>
        </p:nvSpPr>
        <p:spPr/>
        <p:txBody>
          <a:bodyPr/>
          <a:lstStyle/>
          <a:p>
            <a:r>
              <a:rPr lang="en-US"/>
              <a:t>8/4/2024 am</a:t>
            </a:r>
          </a:p>
        </p:txBody>
      </p:sp>
      <p:sp>
        <p:nvSpPr>
          <p:cNvPr id="6" name="Footer Placeholder 5">
            <a:extLst>
              <a:ext uri="{FF2B5EF4-FFF2-40B4-BE49-F238E27FC236}">
                <a16:creationId xmlns:a16="http://schemas.microsoft.com/office/drawing/2014/main" id="{3BFB946F-187C-CB78-21C4-695A4EBA58E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73226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a:t>
            </a:r>
            <a:r>
              <a:rPr lang="en-US" b="0" dirty="0"/>
              <a:t> with meekness </a:t>
            </a:r>
            <a:r>
              <a:rPr lang="en-US" b="1" dirty="0"/>
              <a:t>the implanted word</a:t>
            </a:r>
            <a:r>
              <a:rPr lang="en-US" b="0" dirty="0"/>
              <a:t>, which is able to save your souls.”</a:t>
            </a:r>
          </a:p>
          <a:p>
            <a:endParaRPr lang="en-US" b="0" dirty="0"/>
          </a:p>
          <a:p>
            <a:r>
              <a:rPr lang="en-US" b="1" dirty="0"/>
              <a:t>Hebrews 11:6</a:t>
            </a:r>
            <a:r>
              <a:rPr lang="en-US" b="0" dirty="0"/>
              <a:t> – “And without faith it is impossible to please him, for whoever would draw near to God </a:t>
            </a:r>
            <a:r>
              <a:rPr lang="en-US" b="1" dirty="0"/>
              <a:t>must believe that he exists and that he rewards those who seek him</a:t>
            </a:r>
            <a:r>
              <a:rPr lang="en-US" b="0" dirty="0"/>
              <a:t>.”</a:t>
            </a:r>
          </a:p>
          <a:p>
            <a:endParaRPr lang="en-US" b="0" dirty="0"/>
          </a:p>
          <a:p>
            <a:r>
              <a:rPr lang="en-US" b="1" dirty="0"/>
              <a:t>Acts 3:19</a:t>
            </a:r>
            <a:r>
              <a:rPr lang="en-US" dirty="0"/>
              <a:t> – “Repent therefore, and turn again, </a:t>
            </a:r>
            <a:r>
              <a:rPr lang="en-US" b="1" dirty="0"/>
              <a:t>that your sins may be blotted out</a:t>
            </a:r>
            <a:r>
              <a:rPr lang="en-US" dirty="0"/>
              <a:t>”</a:t>
            </a:r>
            <a:endParaRPr lang="en-US" b="0" dirty="0"/>
          </a:p>
        </p:txBody>
      </p:sp>
      <p:sp>
        <p:nvSpPr>
          <p:cNvPr id="4" name="Slide Number Placeholder 3"/>
          <p:cNvSpPr>
            <a:spLocks noGrp="1"/>
          </p:cNvSpPr>
          <p:nvPr>
            <p:ph type="sldNum" sz="quarter" idx="5"/>
          </p:nvPr>
        </p:nvSpPr>
        <p:spPr/>
        <p:txBody>
          <a:bodyPr/>
          <a:lstStyle/>
          <a:p>
            <a:pPr defTabSz="2134350" fontAlgn="base">
              <a:spcBef>
                <a:spcPct val="0"/>
              </a:spcBef>
              <a:spcAft>
                <a:spcPct val="0"/>
              </a:spcAft>
              <a:defRPr/>
            </a:pPr>
            <a:fld id="{3AF42B02-11F3-4BD2-B2E3-53F42D06C240}" type="slidenum">
              <a:rPr lang="en-US" altLang="en-US" sz="2800">
                <a:latin typeface="Arial" panose="020B0604020202020204" pitchFamily="34" charset="0"/>
              </a:rPr>
              <a:pPr defTabSz="2134350" fontAlgn="base">
                <a:spcBef>
                  <a:spcPct val="0"/>
                </a:spcBef>
                <a:spcAft>
                  <a:spcPct val="0"/>
                </a:spcAft>
                <a:defRPr/>
              </a:pPr>
              <a:t>11</a:t>
            </a:fld>
            <a:endParaRPr lang="en-US" altLang="en-US" sz="28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134350" fontAlgn="base">
              <a:spcBef>
                <a:spcPct val="0"/>
              </a:spcBef>
              <a:spcAft>
                <a:spcPct val="0"/>
              </a:spcAft>
              <a:defRPr/>
            </a:pPr>
            <a:r>
              <a:rPr lang="en-US" altLang="en-US" sz="2800">
                <a:latin typeface="Arial" panose="020B0604020202020204" pitchFamily="34" charset="0"/>
              </a:rPr>
              <a:t>8/4/2024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134350" fontAlgn="base">
              <a:spcBef>
                <a:spcPct val="0"/>
              </a:spcBef>
              <a:spcAft>
                <a:spcPct val="0"/>
              </a:spcAft>
              <a:defRPr/>
            </a:pPr>
            <a:r>
              <a:rPr lang="en-US" altLang="en-US" sz="28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10:9-10</a:t>
            </a:r>
            <a:r>
              <a:rPr lang="en-US" b="0" dirty="0"/>
              <a:t> – “9 because, if you </a:t>
            </a:r>
            <a:r>
              <a:rPr lang="en-US" b="1" dirty="0"/>
              <a:t>confess with your mouth</a:t>
            </a:r>
            <a:r>
              <a:rPr lang="en-US" b="0" dirty="0"/>
              <a:t> that Jesus is Lord and believe in your heart that God raised him from the dead, you will be saved. 10 For with the heart one believes and is justified, and </a:t>
            </a:r>
            <a:r>
              <a:rPr lang="en-US" b="1" dirty="0"/>
              <a:t>with the mouth one confesses and is saved</a:t>
            </a:r>
            <a:r>
              <a:rPr lang="en-US" b="0" dirty="0"/>
              <a:t>.”</a:t>
            </a:r>
          </a:p>
          <a:p>
            <a:endParaRPr lang="en-US" b="0" dirty="0"/>
          </a:p>
          <a:p>
            <a:r>
              <a:rPr lang="en-US" b="1" dirty="0"/>
              <a:t>Acts 2:38</a:t>
            </a:r>
            <a:r>
              <a:rPr lang="en-US" dirty="0"/>
              <a:t> – “And Peter said to them, ‘Repent and </a:t>
            </a:r>
            <a:r>
              <a:rPr lang="en-US" b="1" dirty="0"/>
              <a:t>be baptized every one of you in the name of Jesus Christ for the forgiveness of your sins</a:t>
            </a:r>
            <a:r>
              <a:rPr lang="en-US" dirty="0"/>
              <a:t>, and you will receive the gift of the Holy Spirit.’”</a:t>
            </a:r>
          </a:p>
          <a:p>
            <a:endParaRPr lang="en-US" dirty="0"/>
          </a:p>
          <a:p>
            <a:pPr defTabSz="1971558">
              <a:defRPr/>
            </a:pPr>
            <a:r>
              <a:rPr lang="en-US" b="1" dirty="0"/>
              <a:t>Hebrews 3:12-14</a:t>
            </a:r>
            <a:r>
              <a:rPr lang="en-US" b="0"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a:t>
            </a:r>
            <a:r>
              <a:rPr lang="en-US" b="1" dirty="0"/>
              <a:t>if indeed we 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2134350" fontAlgn="base">
              <a:spcBef>
                <a:spcPct val="0"/>
              </a:spcBef>
              <a:spcAft>
                <a:spcPct val="0"/>
              </a:spcAft>
              <a:defRPr/>
            </a:pPr>
            <a:fld id="{3AF42B02-11F3-4BD2-B2E3-53F42D06C240}" type="slidenum">
              <a:rPr lang="en-US" altLang="en-US" sz="2800">
                <a:latin typeface="Arial" panose="020B0604020202020204" pitchFamily="34" charset="0"/>
              </a:rPr>
              <a:pPr defTabSz="2134350" fontAlgn="base">
                <a:spcBef>
                  <a:spcPct val="0"/>
                </a:spcBef>
                <a:spcAft>
                  <a:spcPct val="0"/>
                </a:spcAft>
                <a:defRPr/>
              </a:pPr>
              <a:t>12</a:t>
            </a:fld>
            <a:endParaRPr lang="en-US" altLang="en-US" sz="28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2134350" fontAlgn="base">
              <a:spcBef>
                <a:spcPct val="0"/>
              </a:spcBef>
              <a:spcAft>
                <a:spcPct val="0"/>
              </a:spcAft>
              <a:defRPr/>
            </a:pPr>
            <a:r>
              <a:rPr lang="en-US" altLang="en-US" sz="2800">
                <a:latin typeface="Arial" panose="020B0604020202020204" pitchFamily="34" charset="0"/>
              </a:rPr>
              <a:t>8/4/2024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2134350" fontAlgn="base">
              <a:spcBef>
                <a:spcPct val="0"/>
              </a:spcBef>
              <a:spcAft>
                <a:spcPct val="0"/>
              </a:spcAft>
              <a:defRPr/>
            </a:pPr>
            <a:r>
              <a:rPr lang="en-US" altLang="en-US" sz="28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16:18</a:t>
            </a:r>
            <a:r>
              <a:rPr lang="en-US" dirty="0"/>
              <a:t> – “And I tell you, you are Peter, and on this rock </a:t>
            </a:r>
            <a:r>
              <a:rPr lang="en-US" b="1" dirty="0"/>
              <a:t>I will build my church</a:t>
            </a:r>
            <a:r>
              <a:rPr lang="en-US" dirty="0"/>
              <a:t>, and the gates of hell shall not prevail against it.”</a:t>
            </a:r>
          </a:p>
          <a:p>
            <a:endParaRPr lang="en-US" dirty="0"/>
          </a:p>
          <a:p>
            <a:r>
              <a:rPr lang="en-US" b="1" dirty="0"/>
              <a:t>Mark 9:1</a:t>
            </a:r>
            <a:r>
              <a:rPr lang="en-US" dirty="0"/>
              <a:t> – “And he said to them, ‘Truly, I say to you, there are some standing here who will not taste death until they see </a:t>
            </a:r>
            <a:r>
              <a:rPr lang="en-US" b="1" dirty="0"/>
              <a:t>the kingdom of God</a:t>
            </a:r>
            <a:r>
              <a:rPr lang="en-US" dirty="0"/>
              <a:t> after it has come with power.’“</a:t>
            </a:r>
          </a:p>
          <a:p>
            <a:endParaRPr lang="en-US" dirty="0"/>
          </a:p>
          <a:p>
            <a:r>
              <a:rPr lang="en-US" b="1" dirty="0"/>
              <a:t>Acts 1:6-8</a:t>
            </a:r>
            <a:r>
              <a:rPr lang="en-US" dirty="0"/>
              <a:t> – “6 So when they had come together, they asked him, ‘</a:t>
            </a:r>
            <a:r>
              <a:rPr lang="en-US" b="1" dirty="0"/>
              <a:t>Lord, will you at this time restore the kingdom to Israel?</a:t>
            </a:r>
            <a:r>
              <a:rPr lang="en-US" dirty="0"/>
              <a:t>’ 7 He said to them, ‘It is not for you to know times or seasons that the Father has fixed by his own authority. 8 But you will receive power when the Holy Spirit has come upon you, and you will be my witnesses in Jerusalem and in all Judea and Samaria, and to the end of the earth.’“</a:t>
            </a:r>
          </a:p>
          <a:p>
            <a:endParaRPr lang="en-US" dirty="0"/>
          </a:p>
          <a:p>
            <a:r>
              <a:rPr lang="en-US" b="1" dirty="0"/>
              <a:t>Acts 2:1-4</a:t>
            </a:r>
            <a:r>
              <a:rPr lang="en-US" dirty="0"/>
              <a:t> – “2 When the day of Pentecost arrived, they were all together in one place. 2 And suddenly there came from heaven a sound like a mighty rushing wind, and it filled the entire house where they were sitting. 3 And divided tongues as of fire appeared to them and rested on each one of them. 4 And they were all </a:t>
            </a:r>
            <a:r>
              <a:rPr lang="en-US" b="1" dirty="0"/>
              <a:t>filled with the Holy Spirit</a:t>
            </a:r>
            <a:r>
              <a:rPr lang="en-US" dirty="0"/>
              <a:t> and began to speak in other tongues as the Spirit gave them utterance.”</a:t>
            </a:r>
          </a:p>
          <a:p>
            <a:endParaRPr lang="en-US" dirty="0"/>
          </a:p>
          <a:p>
            <a:r>
              <a:rPr lang="en-US" b="1" dirty="0"/>
              <a:t>Matthew 16:16</a:t>
            </a:r>
            <a:r>
              <a:rPr lang="en-US" dirty="0"/>
              <a:t> – “Simon Peter replied, ‘</a:t>
            </a:r>
            <a:r>
              <a:rPr lang="en-US" b="1" dirty="0"/>
              <a:t>You are the Christ</a:t>
            </a:r>
            <a:r>
              <a:rPr lang="en-US" dirty="0"/>
              <a:t>, the Son of the living God.’“</a:t>
            </a:r>
          </a:p>
          <a:p>
            <a:endParaRPr lang="en-US" dirty="0"/>
          </a:p>
          <a:p>
            <a:r>
              <a:rPr lang="en-US" b="1" dirty="0"/>
              <a:t>Matthew 16:18</a:t>
            </a:r>
            <a:r>
              <a:rPr lang="en-US" dirty="0"/>
              <a:t> – “And I also say unto thee, that thou art Peter, and upon this rock I will build my church; and </a:t>
            </a:r>
            <a:r>
              <a:rPr lang="en-US" b="1" dirty="0"/>
              <a:t>the gates of Hades shall not prevail against it</a:t>
            </a:r>
            <a:r>
              <a:rPr lang="en-US" dirty="0"/>
              <a:t>.” (ASV)</a:t>
            </a:r>
          </a:p>
          <a:p>
            <a:endParaRPr lang="en-US" dirty="0"/>
          </a:p>
          <a:p>
            <a:r>
              <a:rPr lang="en-US" b="1" dirty="0"/>
              <a:t>Acts 2:24-27</a:t>
            </a:r>
            <a:r>
              <a:rPr lang="en-US" dirty="0"/>
              <a:t> – “24 God raised him up, loosing the pangs of death, because it </a:t>
            </a:r>
            <a:r>
              <a:rPr lang="en-US" b="1" dirty="0"/>
              <a:t>was not possible for him to be held</a:t>
            </a:r>
            <a:r>
              <a:rPr lang="en-US" dirty="0"/>
              <a:t> by it. 25 For David says concerning him, 'I saw the Lord always before me, for </a:t>
            </a:r>
            <a:r>
              <a:rPr lang="en-US" b="1" dirty="0"/>
              <a:t>he is at my right hand</a:t>
            </a:r>
            <a:r>
              <a:rPr lang="en-US" dirty="0"/>
              <a:t> that I may not be shaken; 26 therefore my heart was glad, and my tongue rejoiced; my flesh also will dwell in hope. 27 For you will not abandon my soul to Hades, or let your Holy One see corruption.’”</a:t>
            </a:r>
          </a:p>
        </p:txBody>
      </p:sp>
      <p:sp>
        <p:nvSpPr>
          <p:cNvPr id="4" name="Slide Number Placeholder 3"/>
          <p:cNvSpPr>
            <a:spLocks noGrp="1"/>
          </p:cNvSpPr>
          <p:nvPr>
            <p:ph type="sldNum" sz="quarter" idx="5"/>
          </p:nvPr>
        </p:nvSpPr>
        <p:spPr/>
        <p:txBody>
          <a:bodyPr/>
          <a:lstStyle/>
          <a:p>
            <a:fld id="{E1FEF1E2-5DDE-452E-98E3-25A241F7B281}" type="slidenum">
              <a:rPr lang="en-US" smtClean="0"/>
              <a:t>2</a:t>
            </a:fld>
            <a:endParaRPr lang="en-US"/>
          </a:p>
        </p:txBody>
      </p:sp>
      <p:sp>
        <p:nvSpPr>
          <p:cNvPr id="5" name="Date Placeholder 4">
            <a:extLst>
              <a:ext uri="{FF2B5EF4-FFF2-40B4-BE49-F238E27FC236}">
                <a16:creationId xmlns:a16="http://schemas.microsoft.com/office/drawing/2014/main" id="{1AE108E2-0DF1-3638-58D2-26C86F60BEF3}"/>
              </a:ext>
            </a:extLst>
          </p:cNvPr>
          <p:cNvSpPr>
            <a:spLocks noGrp="1"/>
          </p:cNvSpPr>
          <p:nvPr>
            <p:ph type="dt" idx="1"/>
          </p:nvPr>
        </p:nvSpPr>
        <p:spPr/>
        <p:txBody>
          <a:bodyPr/>
          <a:lstStyle/>
          <a:p>
            <a:r>
              <a:rPr lang="en-US"/>
              <a:t>8/4/2024 am</a:t>
            </a:r>
          </a:p>
        </p:txBody>
      </p:sp>
      <p:sp>
        <p:nvSpPr>
          <p:cNvPr id="6" name="Footer Placeholder 5">
            <a:extLst>
              <a:ext uri="{FF2B5EF4-FFF2-40B4-BE49-F238E27FC236}">
                <a16:creationId xmlns:a16="http://schemas.microsoft.com/office/drawing/2014/main" id="{68D4690C-8BFC-2FDF-60B5-3F094094D34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80631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1:4</a:t>
            </a:r>
            <a:r>
              <a:rPr lang="en-US" dirty="0"/>
              <a:t> – “and was </a:t>
            </a:r>
            <a:r>
              <a:rPr lang="en-US" b="1" dirty="0"/>
              <a:t>declared to be the Son of God</a:t>
            </a:r>
            <a:r>
              <a:rPr lang="en-US" dirty="0"/>
              <a:t> in power according to the Spirit of holiness </a:t>
            </a:r>
            <a:r>
              <a:rPr lang="en-US" b="1" dirty="0"/>
              <a:t>by his resurrection from the dead</a:t>
            </a:r>
            <a:r>
              <a:rPr lang="en-US" dirty="0"/>
              <a:t>, Jesus Christ our Lord”</a:t>
            </a:r>
          </a:p>
          <a:p>
            <a:endParaRPr lang="en-US" dirty="0"/>
          </a:p>
          <a:p>
            <a:r>
              <a:rPr lang="en-US" b="1" dirty="0"/>
              <a:t>I Peter 1:3</a:t>
            </a:r>
            <a:r>
              <a:rPr lang="en-US" dirty="0"/>
              <a:t> – “Blessed be the God and Father of our Lord Jesus Christ! According to his great mercy, he has caused us to be born again to a living hope </a:t>
            </a:r>
            <a:r>
              <a:rPr lang="en-US" b="1" dirty="0"/>
              <a:t>through the resurrection</a:t>
            </a:r>
            <a:r>
              <a:rPr lang="en-US" dirty="0"/>
              <a:t> of Jesus Christ from the dead”</a:t>
            </a:r>
          </a:p>
          <a:p>
            <a:endParaRPr lang="en-US" dirty="0"/>
          </a:p>
          <a:p>
            <a:r>
              <a:rPr lang="en-US" b="1" dirty="0"/>
              <a:t>I Peter 3:18-21</a:t>
            </a:r>
            <a:r>
              <a:rPr lang="en-US" dirty="0"/>
              <a:t> – “18 For Christ also suffered once for sins, the righteous for the unrighteous, that he might bring us to God, being put to death in the flesh but made alive in the spirit, 19 in which he went and proclaimed to the spirits in prison, 20 because they formerly did not obey, when God's patience waited in the days of Noah, while the ark was being prepared, in which a few, that is, eight persons, were brought safely through water. 21 Baptism, which corresponds to this, now saves you, not as a removal of dirt from the body but as an appeal to God for a good conscience, </a:t>
            </a:r>
            <a:r>
              <a:rPr lang="en-US" b="1" dirty="0"/>
              <a:t>through the resurrection</a:t>
            </a:r>
            <a:r>
              <a:rPr lang="en-US" dirty="0"/>
              <a:t> of Jesus Christ”</a:t>
            </a:r>
          </a:p>
          <a:p>
            <a:endParaRPr lang="en-US" dirty="0"/>
          </a:p>
          <a:p>
            <a:r>
              <a:rPr lang="en-US" b="1" dirty="0"/>
              <a:t>II Thessalonians 2:14</a:t>
            </a:r>
            <a:r>
              <a:rPr lang="en-US" dirty="0"/>
              <a:t> – “To this he called you </a:t>
            </a:r>
            <a:r>
              <a:rPr lang="en-US" b="1" dirty="0"/>
              <a:t>through our gospel</a:t>
            </a:r>
            <a:r>
              <a:rPr lang="en-US" dirty="0"/>
              <a:t>, so that you may obtain the glory of our Lord Jesus Christ.”</a:t>
            </a:r>
          </a:p>
          <a:p>
            <a:endParaRPr lang="en-US" dirty="0"/>
          </a:p>
          <a:p>
            <a:r>
              <a:rPr lang="en-US" b="1" dirty="0"/>
              <a:t>Acts 2:41-47</a:t>
            </a:r>
            <a:r>
              <a:rPr lang="en-US" dirty="0"/>
              <a:t> – “41 So those who received his word were baptized, and there were added that day about three thousand souls. 42 And they devoted themselves to the apostles' teaching and fellowship, to the breaking of bread and the prayers. 43 And awe came upon every soul, and many wonders and signs were being done through the apostles. 44 And all who believed were together and had all things in common. 45 And they were selling their possessions and belongings and distributing the proceeds to all, as any had need. 46 And day by day, attending the temple together and breaking bread in their homes, they received their food with glad and generous hearts, 47 praising God and having favor with all the people. And the Lord added to their number day by day </a:t>
            </a:r>
            <a:r>
              <a:rPr lang="en-US" b="1" dirty="0"/>
              <a:t>those who were being saved</a:t>
            </a:r>
            <a:r>
              <a:rPr lang="en-US" dirty="0"/>
              <a:t>.”</a:t>
            </a:r>
          </a:p>
        </p:txBody>
      </p:sp>
      <p:sp>
        <p:nvSpPr>
          <p:cNvPr id="4" name="Slide Number Placeholder 3"/>
          <p:cNvSpPr>
            <a:spLocks noGrp="1"/>
          </p:cNvSpPr>
          <p:nvPr>
            <p:ph type="sldNum" sz="quarter" idx="5"/>
          </p:nvPr>
        </p:nvSpPr>
        <p:spPr/>
        <p:txBody>
          <a:bodyPr/>
          <a:lstStyle/>
          <a:p>
            <a:pPr defTabSz="495256"/>
            <a:fld id="{E1FEF1E2-5DDE-452E-98E3-25A241F7B281}" type="slidenum">
              <a:rPr lang="en-US">
                <a:solidFill>
                  <a:prstClr val="black"/>
                </a:solidFill>
                <a:latin typeface="Aptos" panose="02110004020202020204"/>
              </a:rPr>
              <a:pPr defTabSz="495256"/>
              <a:t>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5FBFA095-C5F3-3176-89F6-88F5DEE0398E}"/>
              </a:ext>
            </a:extLst>
          </p:cNvPr>
          <p:cNvSpPr>
            <a:spLocks noGrp="1"/>
          </p:cNvSpPr>
          <p:nvPr>
            <p:ph type="dt" idx="1"/>
          </p:nvPr>
        </p:nvSpPr>
        <p:spPr/>
        <p:txBody>
          <a:bodyPr/>
          <a:lstStyle/>
          <a:p>
            <a:r>
              <a:rPr lang="en-US"/>
              <a:t>8/4/2024 am</a:t>
            </a:r>
          </a:p>
        </p:txBody>
      </p:sp>
      <p:sp>
        <p:nvSpPr>
          <p:cNvPr id="6" name="Footer Placeholder 5">
            <a:extLst>
              <a:ext uri="{FF2B5EF4-FFF2-40B4-BE49-F238E27FC236}">
                <a16:creationId xmlns:a16="http://schemas.microsoft.com/office/drawing/2014/main" id="{ECBDEE51-F3B3-6BA1-56AC-2BAC70705E1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41546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20:28</a:t>
            </a:r>
            <a:r>
              <a:rPr lang="en-US" dirty="0"/>
              <a:t> – “Pay careful attention to yourselves and to all the flock, in which the Holy Spirit has made you overseers, to care for the church of God, which </a:t>
            </a:r>
            <a:r>
              <a:rPr lang="en-US" b="1" dirty="0"/>
              <a:t>he obtained with his own blood</a:t>
            </a:r>
            <a:r>
              <a:rPr lang="en-US" dirty="0"/>
              <a:t>.”</a:t>
            </a:r>
          </a:p>
          <a:p>
            <a:endParaRPr lang="en-US" dirty="0"/>
          </a:p>
          <a:p>
            <a:r>
              <a:rPr lang="en-US" b="1" dirty="0"/>
              <a:t>Ephesians 5:25</a:t>
            </a:r>
            <a:r>
              <a:rPr lang="en-US" dirty="0"/>
              <a:t> – “Husbands, love your wives, </a:t>
            </a:r>
            <a:r>
              <a:rPr lang="en-US" b="1" dirty="0"/>
              <a:t>as Christ loved the church</a:t>
            </a:r>
            <a:r>
              <a:rPr lang="en-US" dirty="0"/>
              <a:t> and gave himself up for her”</a:t>
            </a:r>
          </a:p>
          <a:p>
            <a:endParaRPr lang="en-US" dirty="0"/>
          </a:p>
          <a:p>
            <a:r>
              <a:rPr lang="en-US" b="1" dirty="0"/>
              <a:t>Micah 6:6-8</a:t>
            </a:r>
            <a:r>
              <a:rPr lang="en-US" dirty="0"/>
              <a:t> – “6 "With what shall I come before the Lord, and bow myself before God on high? Shall I come before him with burnt offerings, with calves a year old? 7 </a:t>
            </a:r>
            <a:r>
              <a:rPr lang="en-US" b="1" dirty="0"/>
              <a:t>Will the Lord be pleased</a:t>
            </a:r>
            <a:r>
              <a:rPr lang="en-US" dirty="0"/>
              <a:t> with thousands of rams, with ten thousands of rivers of oil? Shall I give my firstborn for my transgression, the fruit of my body for the sin of my soul? 8 He has told you, O man, what is good; and what does the Lord require of you but to do justice, and to love kindness, and to walk humbly with your God?”</a:t>
            </a:r>
          </a:p>
        </p:txBody>
      </p:sp>
      <p:sp>
        <p:nvSpPr>
          <p:cNvPr id="4" name="Slide Number Placeholder 3"/>
          <p:cNvSpPr>
            <a:spLocks noGrp="1"/>
          </p:cNvSpPr>
          <p:nvPr>
            <p:ph type="sldNum" sz="quarter" idx="5"/>
          </p:nvPr>
        </p:nvSpPr>
        <p:spPr/>
        <p:txBody>
          <a:bodyPr/>
          <a:lstStyle/>
          <a:p>
            <a:pPr defTabSz="495256"/>
            <a:fld id="{E1FEF1E2-5DDE-452E-98E3-25A241F7B281}" type="slidenum">
              <a:rPr lang="en-US">
                <a:solidFill>
                  <a:prstClr val="black"/>
                </a:solidFill>
                <a:latin typeface="Aptos" panose="02110004020202020204"/>
              </a:rPr>
              <a:pPr defTabSz="495256"/>
              <a:t>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47DDA1F5-9703-F932-1CC9-8FC95FA38C95}"/>
              </a:ext>
            </a:extLst>
          </p:cNvPr>
          <p:cNvSpPr>
            <a:spLocks noGrp="1"/>
          </p:cNvSpPr>
          <p:nvPr>
            <p:ph type="dt" idx="1"/>
          </p:nvPr>
        </p:nvSpPr>
        <p:spPr/>
        <p:txBody>
          <a:bodyPr/>
          <a:lstStyle/>
          <a:p>
            <a:r>
              <a:rPr lang="en-US"/>
              <a:t>8/4/2024 am</a:t>
            </a:r>
          </a:p>
        </p:txBody>
      </p:sp>
      <p:sp>
        <p:nvSpPr>
          <p:cNvPr id="6" name="Footer Placeholder 5">
            <a:extLst>
              <a:ext uri="{FF2B5EF4-FFF2-40B4-BE49-F238E27FC236}">
                <a16:creationId xmlns:a16="http://schemas.microsoft.com/office/drawing/2014/main" id="{5ADF8F2B-136A-AB83-DFFB-070FF497D4B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91171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Revelation 2:4</a:t>
            </a:r>
            <a:r>
              <a:rPr lang="en-US" dirty="0"/>
              <a:t> – “But I have this against you, that </a:t>
            </a:r>
            <a:r>
              <a:rPr lang="en-US" b="1" dirty="0"/>
              <a:t>you have abandoned the love</a:t>
            </a:r>
            <a:r>
              <a:rPr lang="en-US" dirty="0"/>
              <a:t> you had at first.”</a:t>
            </a:r>
          </a:p>
          <a:p>
            <a:endParaRPr lang="en-US" dirty="0"/>
          </a:p>
          <a:p>
            <a:r>
              <a:rPr lang="en-US" b="1" dirty="0"/>
              <a:t>Revelation 2:10</a:t>
            </a:r>
            <a:r>
              <a:rPr lang="en-US" dirty="0"/>
              <a:t> – “</a:t>
            </a:r>
            <a:r>
              <a:rPr lang="en-US" b="1" dirty="0"/>
              <a:t>Do not fear</a:t>
            </a:r>
            <a:r>
              <a:rPr lang="en-US" dirty="0"/>
              <a:t> what you are about to suffer. Behold, the devil is about to throw some of you into prison, that you may be tested, and for ten days you will have tribulation. </a:t>
            </a:r>
            <a:r>
              <a:rPr lang="en-US" b="1" dirty="0"/>
              <a:t>Be faithful unto death</a:t>
            </a:r>
            <a:r>
              <a:rPr lang="en-US" dirty="0"/>
              <a:t>, and I will give you the crown of life.”</a:t>
            </a:r>
          </a:p>
          <a:p>
            <a:endParaRPr lang="en-US" dirty="0"/>
          </a:p>
          <a:p>
            <a:r>
              <a:rPr lang="en-US" b="1" dirty="0"/>
              <a:t>Revelation 2:14</a:t>
            </a:r>
            <a:r>
              <a:rPr lang="en-US" dirty="0"/>
              <a:t> – “But </a:t>
            </a:r>
            <a:r>
              <a:rPr lang="en-US" b="1" dirty="0"/>
              <a:t>I have a few things against you</a:t>
            </a:r>
            <a:r>
              <a:rPr lang="en-US" dirty="0"/>
              <a:t>: you have some there who hold the teaching of Balaam, who taught Balak to put a stumbling block before the sons of Israel, so that they might eat food sacrificed to idols and practice sexual immorality.”</a:t>
            </a:r>
          </a:p>
          <a:p>
            <a:endParaRPr lang="en-US" dirty="0"/>
          </a:p>
          <a:p>
            <a:r>
              <a:rPr lang="en-US" b="1" dirty="0"/>
              <a:t>Revelation 2:20</a:t>
            </a:r>
            <a:r>
              <a:rPr lang="en-US" dirty="0"/>
              <a:t> – “But </a:t>
            </a:r>
            <a:r>
              <a:rPr lang="en-US" b="1" dirty="0"/>
              <a:t>I have this against you</a:t>
            </a:r>
            <a:r>
              <a:rPr lang="en-US" dirty="0"/>
              <a:t>, that you tolerate that woman Jezebel, who calls herself a prophetess and is teaching and seducing my servants to practice sexual immorality and to eat food sacrificed to idols.”</a:t>
            </a:r>
          </a:p>
        </p:txBody>
      </p:sp>
      <p:sp>
        <p:nvSpPr>
          <p:cNvPr id="4" name="Slide Number Placeholder 3"/>
          <p:cNvSpPr>
            <a:spLocks noGrp="1"/>
          </p:cNvSpPr>
          <p:nvPr>
            <p:ph type="sldNum" sz="quarter" idx="5"/>
          </p:nvPr>
        </p:nvSpPr>
        <p:spPr/>
        <p:txBody>
          <a:bodyPr/>
          <a:lstStyle/>
          <a:p>
            <a:fld id="{E1FEF1E2-5DDE-452E-98E3-25A241F7B281}" type="slidenum">
              <a:rPr lang="en-US" smtClean="0"/>
              <a:t>5</a:t>
            </a:fld>
            <a:endParaRPr lang="en-US"/>
          </a:p>
        </p:txBody>
      </p:sp>
      <p:sp>
        <p:nvSpPr>
          <p:cNvPr id="5" name="Date Placeholder 4">
            <a:extLst>
              <a:ext uri="{FF2B5EF4-FFF2-40B4-BE49-F238E27FC236}">
                <a16:creationId xmlns:a16="http://schemas.microsoft.com/office/drawing/2014/main" id="{F299C73C-DE4C-34E6-58C8-42293980C05C}"/>
              </a:ext>
            </a:extLst>
          </p:cNvPr>
          <p:cNvSpPr>
            <a:spLocks noGrp="1"/>
          </p:cNvSpPr>
          <p:nvPr>
            <p:ph type="dt" idx="1"/>
          </p:nvPr>
        </p:nvSpPr>
        <p:spPr/>
        <p:txBody>
          <a:bodyPr/>
          <a:lstStyle/>
          <a:p>
            <a:r>
              <a:rPr lang="en-US"/>
              <a:t>8/4/2024 am</a:t>
            </a:r>
          </a:p>
        </p:txBody>
      </p:sp>
      <p:sp>
        <p:nvSpPr>
          <p:cNvPr id="6" name="Footer Placeholder 5">
            <a:extLst>
              <a:ext uri="{FF2B5EF4-FFF2-40B4-BE49-F238E27FC236}">
                <a16:creationId xmlns:a16="http://schemas.microsoft.com/office/drawing/2014/main" id="{DC3AC173-3D79-1471-F47B-9038EDD7ED6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48968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Revelation 3:1-2</a:t>
            </a:r>
            <a:r>
              <a:rPr lang="en-US" dirty="0"/>
              <a:t> – “1 … I know your works. You have the reputation of being alive, but </a:t>
            </a:r>
            <a:r>
              <a:rPr lang="en-US" b="1" dirty="0"/>
              <a:t>you are dead</a:t>
            </a:r>
            <a:r>
              <a:rPr lang="en-US" dirty="0"/>
              <a:t>. 2 Wake up, and strengthen what remains and is about to die, for </a:t>
            </a:r>
            <a:r>
              <a:rPr lang="en-US" b="1" dirty="0"/>
              <a:t>I have not found your works complete in the sight of my God</a:t>
            </a:r>
            <a:r>
              <a:rPr lang="en-US" dirty="0"/>
              <a:t>.”</a:t>
            </a:r>
          </a:p>
          <a:p>
            <a:endParaRPr lang="en-US" dirty="0"/>
          </a:p>
          <a:p>
            <a:r>
              <a:rPr lang="en-US" b="1" dirty="0"/>
              <a:t>Revelation 3:8-10</a:t>
            </a:r>
            <a:r>
              <a:rPr lang="en-US" dirty="0"/>
              <a:t> – “8 </a:t>
            </a:r>
            <a:r>
              <a:rPr lang="en-US" b="1" dirty="0"/>
              <a:t>I know your works</a:t>
            </a:r>
            <a:r>
              <a:rPr lang="en-US" dirty="0"/>
              <a:t>. Behold, I have set before you an open door, which no one is able to shut. I know that you have but little power, and yet you have kept my word and have not denied my name. 9 Behold, I will make those of the synagogue of Satan who say that they are Jews and are not, but lie – behold, I will make them come and bow down before your feet and they will learn that I have loved you. 10 Because </a:t>
            </a:r>
            <a:r>
              <a:rPr lang="en-US" b="1" dirty="0"/>
              <a:t>you have kept my word about patient endurance</a:t>
            </a:r>
            <a:r>
              <a:rPr lang="en-US" dirty="0"/>
              <a:t>, I will keep you from the hour of trial that is coming on the whole world, to try those who dwell on the earth.”</a:t>
            </a:r>
          </a:p>
          <a:p>
            <a:endParaRPr lang="en-US" dirty="0"/>
          </a:p>
          <a:p>
            <a:r>
              <a:rPr lang="en-US" b="1" dirty="0"/>
              <a:t>Revelation 3:15-16</a:t>
            </a:r>
            <a:r>
              <a:rPr lang="en-US" dirty="0"/>
              <a:t> – “15 </a:t>
            </a:r>
            <a:r>
              <a:rPr lang="en-US" b="1" dirty="0"/>
              <a:t>I know your works: you are neither cold nor hot</a:t>
            </a:r>
            <a:r>
              <a:rPr lang="en-US" dirty="0"/>
              <a:t>. Would that you were either cold or hot! 16 So, because you are lukewarm, and neither hot nor cold, I will spit you out of my mouth.”</a:t>
            </a:r>
          </a:p>
        </p:txBody>
      </p:sp>
      <p:sp>
        <p:nvSpPr>
          <p:cNvPr id="4" name="Slide Number Placeholder 3"/>
          <p:cNvSpPr>
            <a:spLocks noGrp="1"/>
          </p:cNvSpPr>
          <p:nvPr>
            <p:ph type="sldNum" sz="quarter" idx="5"/>
          </p:nvPr>
        </p:nvSpPr>
        <p:spPr/>
        <p:txBody>
          <a:bodyPr/>
          <a:lstStyle/>
          <a:p>
            <a:pPr defTabSz="495256"/>
            <a:fld id="{E1FEF1E2-5DDE-452E-98E3-25A241F7B281}" type="slidenum">
              <a:rPr lang="en-US">
                <a:solidFill>
                  <a:prstClr val="black"/>
                </a:solidFill>
                <a:latin typeface="Aptos" panose="02110004020202020204"/>
              </a:rPr>
              <a:pPr defTabSz="495256"/>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BB6E11C5-E1C0-B78E-B73F-D21CC897693E}"/>
              </a:ext>
            </a:extLst>
          </p:cNvPr>
          <p:cNvSpPr>
            <a:spLocks noGrp="1"/>
          </p:cNvSpPr>
          <p:nvPr>
            <p:ph type="dt" idx="1"/>
          </p:nvPr>
        </p:nvSpPr>
        <p:spPr/>
        <p:txBody>
          <a:bodyPr/>
          <a:lstStyle/>
          <a:p>
            <a:r>
              <a:rPr lang="en-US"/>
              <a:t>8/4/2024 am</a:t>
            </a:r>
          </a:p>
        </p:txBody>
      </p:sp>
      <p:sp>
        <p:nvSpPr>
          <p:cNvPr id="6" name="Footer Placeholder 5">
            <a:extLst>
              <a:ext uri="{FF2B5EF4-FFF2-40B4-BE49-F238E27FC236}">
                <a16:creationId xmlns:a16="http://schemas.microsoft.com/office/drawing/2014/main" id="{E68EE5A7-D303-4B3D-01D3-AE87265EDE3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633174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Daniel 2:44</a:t>
            </a:r>
            <a:r>
              <a:rPr lang="en-US" dirty="0"/>
              <a:t> – “And in the days of those kings </a:t>
            </a:r>
            <a:r>
              <a:rPr lang="en-US" b="1" dirty="0"/>
              <a:t>the God of heaven will set up a kingdom</a:t>
            </a:r>
            <a:r>
              <a:rPr lang="en-US" dirty="0"/>
              <a:t> that shall never be destroyed, nor shall the kingdom be left to another people. It shall break in pieces all these kingdoms and bring them to an end, and </a:t>
            </a:r>
            <a:r>
              <a:rPr lang="en-US" b="1" dirty="0"/>
              <a:t>it shall stand forever</a:t>
            </a:r>
            <a:r>
              <a:rPr lang="en-US" dirty="0"/>
              <a:t>”</a:t>
            </a:r>
          </a:p>
          <a:p>
            <a:endParaRPr lang="en-US" dirty="0"/>
          </a:p>
          <a:p>
            <a:r>
              <a:rPr lang="en-US" b="1" dirty="0"/>
              <a:t>Psalms 2:6-7</a:t>
            </a:r>
            <a:r>
              <a:rPr lang="en-US" dirty="0"/>
              <a:t> – “6 As for me, </a:t>
            </a:r>
            <a:r>
              <a:rPr lang="en-US" b="1" dirty="0"/>
              <a:t>I have set my King on Zion</a:t>
            </a:r>
            <a:r>
              <a:rPr lang="en-US" dirty="0"/>
              <a:t>, my holy hill. 7 I will tell of the decree: The Lord said to me, ‘You are my Son; today I have begotten you.’”</a:t>
            </a:r>
          </a:p>
          <a:p>
            <a:endParaRPr lang="en-US" dirty="0"/>
          </a:p>
          <a:p>
            <a:r>
              <a:rPr lang="en-US" b="1" dirty="0"/>
              <a:t>Psalms 110:1-4</a:t>
            </a:r>
            <a:r>
              <a:rPr lang="en-US" dirty="0"/>
              <a:t> – “1 The Lord says to my Lord: ‘Sit at my right hand, until I make your enemies your footstool.’ 2 The Lord sends forth from Zion your mighty scepter. </a:t>
            </a:r>
            <a:r>
              <a:rPr lang="en-US" b="1" dirty="0"/>
              <a:t>Rule in the midst of your enemies</a:t>
            </a:r>
            <a:r>
              <a:rPr lang="en-US" dirty="0"/>
              <a:t>! 3 Your people will offer themselves freely on the day of your power, in holy garments; from the womb of the morning, the dew of your youth will be yours. 4 The Lord has sworn and will not change his mind, ‘You are a priest forever after the order of Melchizedek.’”</a:t>
            </a:r>
          </a:p>
          <a:p>
            <a:endParaRPr lang="en-US" dirty="0"/>
          </a:p>
          <a:p>
            <a:r>
              <a:rPr lang="en-US" b="1" dirty="0"/>
              <a:t>Isaiah 9:6-7</a:t>
            </a:r>
            <a:r>
              <a:rPr lang="en-US" dirty="0"/>
              <a:t> – “6  For to us a child is born, to us a son is given;  and </a:t>
            </a:r>
            <a:r>
              <a:rPr lang="en-US" b="1" dirty="0"/>
              <a:t>the government shall be upon his shoulder</a:t>
            </a:r>
            <a:r>
              <a:rPr lang="en-US" dirty="0"/>
              <a:t>, and his name shall be called Wonderful Counselor, Mighty God, Everlasting Father, Prince of Peace. 7 Of the increase of his government and of peace  there will be no end, on the throne of David and over his kingdom, to establish it and to uphold it  with justice and with righteousness from this time forth and forevermore.  The zeal of the Lord of hosts will do this.”</a:t>
            </a:r>
          </a:p>
          <a:p>
            <a:endParaRPr lang="en-US" dirty="0"/>
          </a:p>
          <a:p>
            <a:pPr defTabSz="990511"/>
            <a:r>
              <a:rPr lang="en-US" b="1" dirty="0"/>
              <a:t>Matthew 16:18</a:t>
            </a:r>
            <a:r>
              <a:rPr lang="en-US" dirty="0"/>
              <a:t> – “And I tell you, you are Peter, and on this rock </a:t>
            </a:r>
            <a:r>
              <a:rPr lang="en-US" b="1" dirty="0"/>
              <a:t>I will build my church</a:t>
            </a:r>
            <a:r>
              <a:rPr lang="en-US" dirty="0"/>
              <a:t>, and the gates of hell shall not prevail against it.”</a:t>
            </a:r>
          </a:p>
          <a:p>
            <a:endParaRPr lang="en-US" dirty="0"/>
          </a:p>
          <a:p>
            <a:r>
              <a:rPr lang="en-US" b="1" dirty="0"/>
              <a:t>Psalms 127:1</a:t>
            </a:r>
            <a:r>
              <a:rPr lang="en-US" dirty="0"/>
              <a:t> – “</a:t>
            </a:r>
            <a:r>
              <a:rPr lang="en-US" b="1" dirty="0"/>
              <a:t>Unless the Lord builds the house</a:t>
            </a:r>
            <a:r>
              <a:rPr lang="en-US" dirty="0"/>
              <a:t>, those who build it labor in vain. Unless the Lord watches over the city, the watchman stays awake in vain.”</a:t>
            </a:r>
          </a:p>
        </p:txBody>
      </p:sp>
      <p:sp>
        <p:nvSpPr>
          <p:cNvPr id="4" name="Slide Number Placeholder 3"/>
          <p:cNvSpPr>
            <a:spLocks noGrp="1"/>
          </p:cNvSpPr>
          <p:nvPr>
            <p:ph type="sldNum" sz="quarter" idx="5"/>
          </p:nvPr>
        </p:nvSpPr>
        <p:spPr/>
        <p:txBody>
          <a:bodyPr/>
          <a:lstStyle/>
          <a:p>
            <a:pPr defTabSz="495256"/>
            <a:fld id="{E1FEF1E2-5DDE-452E-98E3-25A241F7B281}" type="slidenum">
              <a:rPr lang="en-US">
                <a:solidFill>
                  <a:prstClr val="black"/>
                </a:solidFill>
                <a:latin typeface="Aptos" panose="02110004020202020204"/>
              </a:rPr>
              <a:pPr defTabSz="495256"/>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ABA2A2F6-EDDA-BC46-93B5-E81CEC3740A9}"/>
              </a:ext>
            </a:extLst>
          </p:cNvPr>
          <p:cNvSpPr>
            <a:spLocks noGrp="1"/>
          </p:cNvSpPr>
          <p:nvPr>
            <p:ph type="dt" idx="1"/>
          </p:nvPr>
        </p:nvSpPr>
        <p:spPr/>
        <p:txBody>
          <a:bodyPr/>
          <a:lstStyle/>
          <a:p>
            <a:r>
              <a:rPr lang="en-US"/>
              <a:t>8/4/2024 am</a:t>
            </a:r>
          </a:p>
        </p:txBody>
      </p:sp>
      <p:sp>
        <p:nvSpPr>
          <p:cNvPr id="6" name="Footer Placeholder 5">
            <a:extLst>
              <a:ext uri="{FF2B5EF4-FFF2-40B4-BE49-F238E27FC236}">
                <a16:creationId xmlns:a16="http://schemas.microsoft.com/office/drawing/2014/main" id="{B433D22C-01B1-E14A-AFC4-B6C5E6D7193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0584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8:1-2</a:t>
            </a:r>
            <a:r>
              <a:rPr lang="en-US" dirty="0"/>
              <a:t> – “1 Now in the things which we are saying the chief point (is this): We have such a high priest, who sat down on the right hand of the throne of the Majesty in the heavens, 2 a minister of </a:t>
            </a:r>
            <a:r>
              <a:rPr lang="en-US" b="1" dirty="0"/>
              <a:t>the sanctuary</a:t>
            </a:r>
            <a:r>
              <a:rPr lang="en-US" dirty="0"/>
              <a:t>, and of </a:t>
            </a:r>
            <a:r>
              <a:rPr lang="en-US" b="1" dirty="0"/>
              <a:t>the true tabernacle</a:t>
            </a:r>
            <a:r>
              <a:rPr lang="en-US" dirty="0"/>
              <a:t>, which </a:t>
            </a:r>
            <a:r>
              <a:rPr lang="en-US" b="1" dirty="0"/>
              <a:t>the Lord pitched, not man</a:t>
            </a:r>
            <a:r>
              <a:rPr lang="en-US" dirty="0"/>
              <a:t>.” (ASV)</a:t>
            </a:r>
          </a:p>
          <a:p>
            <a:endParaRPr lang="en-US" dirty="0"/>
          </a:p>
          <a:p>
            <a:r>
              <a:rPr lang="en-US" b="1" dirty="0"/>
              <a:t>Hebrews 3:3-4</a:t>
            </a:r>
            <a:r>
              <a:rPr lang="en-US" dirty="0"/>
              <a:t> – “3 For Jesus has been counted worthy of more glory than Moses – as much more glory as the builder of a house has more honor than the house itself. 4 (For every house is built by someone, but </a:t>
            </a:r>
            <a:r>
              <a:rPr lang="en-US" b="1" dirty="0"/>
              <a:t>the builder of all things is God</a:t>
            </a:r>
            <a:r>
              <a:rPr lang="en-US" dirty="0"/>
              <a:t>.)”</a:t>
            </a:r>
          </a:p>
          <a:p>
            <a:endParaRPr lang="en-US" dirty="0"/>
          </a:p>
          <a:p>
            <a:r>
              <a:rPr lang="en-US" b="1" dirty="0"/>
              <a:t>Matthew 15:13</a:t>
            </a:r>
            <a:r>
              <a:rPr lang="en-US" dirty="0"/>
              <a:t> – “He answered, ‘Every plant that my heavenly Father has not planted </a:t>
            </a:r>
            <a:r>
              <a:rPr lang="en-US" b="1" dirty="0"/>
              <a:t>will be rooted up</a:t>
            </a:r>
            <a:r>
              <a:rPr lang="en-US" dirty="0"/>
              <a:t>.’”</a:t>
            </a:r>
          </a:p>
          <a:p>
            <a:endParaRPr lang="en-US" dirty="0"/>
          </a:p>
          <a:p>
            <a:r>
              <a:rPr lang="en-US" b="1" dirty="0"/>
              <a:t>John 3:28-30</a:t>
            </a:r>
            <a:r>
              <a:rPr lang="en-US" dirty="0"/>
              <a:t> – “28 You yourselves bear me witness, that I said, '</a:t>
            </a:r>
            <a:r>
              <a:rPr lang="en-US" b="1" dirty="0"/>
              <a:t>I am not the Christ</a:t>
            </a:r>
            <a:r>
              <a:rPr lang="en-US" dirty="0"/>
              <a:t>, but I have been sent before him.' 29  The one who has the bride is the bridegroom. The friend of the bridegroom, who stands and hears him, rejoices greatly at the bridegroom's voice. Therefore this joy of mine is now complete. 30  He must increase, but I must decrease.”</a:t>
            </a:r>
          </a:p>
          <a:p>
            <a:endParaRPr lang="en-US" dirty="0"/>
          </a:p>
          <a:p>
            <a:r>
              <a:rPr lang="en-US" b="1" dirty="0"/>
              <a:t>Acts 10:25-26</a:t>
            </a:r>
            <a:r>
              <a:rPr lang="en-US" dirty="0"/>
              <a:t> – “25 When Peter entered, Cornelius met him and fell down at his feet and worshiped him. 26 But Peter lifted him up, saying, ‘Stand up; </a:t>
            </a:r>
            <a:r>
              <a:rPr lang="en-US" b="1" dirty="0"/>
              <a:t>I too am a man</a:t>
            </a:r>
            <a:r>
              <a:rPr lang="en-US" dirty="0"/>
              <a:t>.’“</a:t>
            </a:r>
          </a:p>
          <a:p>
            <a:endParaRPr lang="en-US" dirty="0"/>
          </a:p>
          <a:p>
            <a:r>
              <a:rPr lang="en-US" b="1" dirty="0"/>
              <a:t>Revelation 22:6-9</a:t>
            </a:r>
            <a:r>
              <a:rPr lang="en-US" dirty="0"/>
              <a:t> – “6 And he said to me, ‘These words are trustworthy and true. And the Lord, the God of the spirits of the prophets, has sent his angel to show his servants what must soon take place. 7 And behold, I am coming soon. Blessed is the one who keeps the words of the prophecy of this book.’ 8 I, John, am the one who heard and saw these things. And when I heard and saw them, </a:t>
            </a:r>
            <a:r>
              <a:rPr lang="en-US" b="1" dirty="0"/>
              <a:t>I fell down to worship at the feet of the angel</a:t>
            </a:r>
            <a:r>
              <a:rPr lang="en-US" dirty="0"/>
              <a:t> who showed them to me, 9  but he said to me, ‘You must not do that! I am a fellow servant with you and your brothers the prophets, and with those who keep the words of this book. </a:t>
            </a:r>
            <a:r>
              <a:rPr lang="en-US" b="1" dirty="0"/>
              <a:t>Worship God</a:t>
            </a:r>
            <a:r>
              <a:rPr lang="en-US" dirty="0"/>
              <a:t>.’"</a:t>
            </a:r>
          </a:p>
        </p:txBody>
      </p:sp>
      <p:sp>
        <p:nvSpPr>
          <p:cNvPr id="4" name="Slide Number Placeholder 3"/>
          <p:cNvSpPr>
            <a:spLocks noGrp="1"/>
          </p:cNvSpPr>
          <p:nvPr>
            <p:ph type="sldNum" sz="quarter" idx="5"/>
          </p:nvPr>
        </p:nvSpPr>
        <p:spPr/>
        <p:txBody>
          <a:bodyPr/>
          <a:lstStyle/>
          <a:p>
            <a:pPr defTabSz="495256"/>
            <a:fld id="{E1FEF1E2-5DDE-452E-98E3-25A241F7B281}" type="slidenum">
              <a:rPr lang="en-US">
                <a:solidFill>
                  <a:prstClr val="black"/>
                </a:solidFill>
                <a:latin typeface="Aptos" panose="02110004020202020204"/>
              </a:rPr>
              <a:pPr defTabSz="495256"/>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F50BC6A6-9275-10F7-7181-8C98EDA66059}"/>
              </a:ext>
            </a:extLst>
          </p:cNvPr>
          <p:cNvSpPr>
            <a:spLocks noGrp="1"/>
          </p:cNvSpPr>
          <p:nvPr>
            <p:ph type="dt" idx="1"/>
          </p:nvPr>
        </p:nvSpPr>
        <p:spPr/>
        <p:txBody>
          <a:bodyPr/>
          <a:lstStyle/>
          <a:p>
            <a:r>
              <a:rPr lang="en-US"/>
              <a:t>8/4/2024 am</a:t>
            </a:r>
          </a:p>
        </p:txBody>
      </p:sp>
      <p:sp>
        <p:nvSpPr>
          <p:cNvPr id="6" name="Footer Placeholder 5">
            <a:extLst>
              <a:ext uri="{FF2B5EF4-FFF2-40B4-BE49-F238E27FC236}">
                <a16:creationId xmlns:a16="http://schemas.microsoft.com/office/drawing/2014/main" id="{48D772AB-5A07-E166-550C-18AFE093DCA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56379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28:18</a:t>
            </a:r>
            <a:r>
              <a:rPr lang="en-US" dirty="0"/>
              <a:t> – “And Jesus came and said to them, ‘</a:t>
            </a:r>
            <a:r>
              <a:rPr lang="en-US" b="1" dirty="0"/>
              <a:t>All authority in heaven and on earth</a:t>
            </a:r>
            <a:r>
              <a:rPr lang="en-US" dirty="0"/>
              <a:t> has been given to me.’”</a:t>
            </a:r>
          </a:p>
          <a:p>
            <a:endParaRPr lang="en-US" dirty="0"/>
          </a:p>
          <a:p>
            <a:r>
              <a:rPr lang="en-US" b="1" dirty="0"/>
              <a:t>Ephesians 1:22-23</a:t>
            </a:r>
            <a:r>
              <a:rPr lang="en-US" dirty="0"/>
              <a:t> – “22 And he put all things under his feet and gave him as </a:t>
            </a:r>
            <a:r>
              <a:rPr lang="en-US" b="1" dirty="0"/>
              <a:t>head over all things</a:t>
            </a:r>
            <a:r>
              <a:rPr lang="en-US" dirty="0"/>
              <a:t> to the church, 23  which is his body, the fullness of him who fills all in all.”</a:t>
            </a:r>
          </a:p>
          <a:p>
            <a:endParaRPr lang="en-US" dirty="0"/>
          </a:p>
          <a:p>
            <a:r>
              <a:rPr lang="en-US" b="1" dirty="0"/>
              <a:t>Ephesians 5:23</a:t>
            </a:r>
            <a:r>
              <a:rPr lang="en-US" dirty="0"/>
              <a:t> – “For the husband is the head of the wife even as </a:t>
            </a:r>
            <a:r>
              <a:rPr lang="en-US" b="1" dirty="0"/>
              <a:t>Christ is the head of the church</a:t>
            </a:r>
            <a:r>
              <a:rPr lang="en-US" dirty="0"/>
              <a:t>, his body, and is himself its Savior.”</a:t>
            </a:r>
          </a:p>
          <a:p>
            <a:endParaRPr lang="en-US" dirty="0"/>
          </a:p>
          <a:p>
            <a:r>
              <a:rPr lang="en-US" b="1" dirty="0"/>
              <a:t>Colossians 1:18</a:t>
            </a:r>
            <a:r>
              <a:rPr lang="en-US" dirty="0"/>
              <a:t> – “And </a:t>
            </a:r>
            <a:r>
              <a:rPr lang="en-US" b="1" dirty="0"/>
              <a:t>he is the head of the body</a:t>
            </a:r>
            <a:r>
              <a:rPr lang="en-US" dirty="0"/>
              <a:t>, the church. He is the beginning, the firstborn from the dead, that in everything he might be preeminent.”</a:t>
            </a:r>
          </a:p>
          <a:p>
            <a:endParaRPr lang="en-US" dirty="0"/>
          </a:p>
          <a:p>
            <a:r>
              <a:rPr lang="en-US" b="1" dirty="0"/>
              <a:t>Colossians 3:1-2</a:t>
            </a:r>
            <a:r>
              <a:rPr lang="en-US" dirty="0"/>
              <a:t> – “1 If then you have been raised with Christ, seek the things that are above, </a:t>
            </a:r>
            <a:r>
              <a:rPr lang="en-US" b="1" dirty="0"/>
              <a:t>where Christ is</a:t>
            </a:r>
            <a:r>
              <a:rPr lang="en-US" dirty="0"/>
              <a:t>, seated at the right hand of God. 2  Set your minds on things that are above, </a:t>
            </a:r>
            <a:r>
              <a:rPr lang="en-US" b="1" dirty="0"/>
              <a:t>not on things that are on earth</a:t>
            </a:r>
            <a:r>
              <a:rPr lang="en-US" dirty="0"/>
              <a:t>.”</a:t>
            </a:r>
          </a:p>
        </p:txBody>
      </p:sp>
      <p:sp>
        <p:nvSpPr>
          <p:cNvPr id="4" name="Slide Number Placeholder 3"/>
          <p:cNvSpPr>
            <a:spLocks noGrp="1"/>
          </p:cNvSpPr>
          <p:nvPr>
            <p:ph type="sldNum" sz="quarter" idx="5"/>
          </p:nvPr>
        </p:nvSpPr>
        <p:spPr/>
        <p:txBody>
          <a:bodyPr/>
          <a:lstStyle/>
          <a:p>
            <a:pPr defTabSz="495256"/>
            <a:fld id="{E1FEF1E2-5DDE-452E-98E3-25A241F7B281}" type="slidenum">
              <a:rPr lang="en-US">
                <a:solidFill>
                  <a:prstClr val="black"/>
                </a:solidFill>
                <a:latin typeface="Aptos" panose="02110004020202020204"/>
              </a:rPr>
              <a:pPr defTabSz="495256"/>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87624CAA-E4B3-233D-C3C5-227E1517003B}"/>
              </a:ext>
            </a:extLst>
          </p:cNvPr>
          <p:cNvSpPr>
            <a:spLocks noGrp="1"/>
          </p:cNvSpPr>
          <p:nvPr>
            <p:ph type="dt" idx="1"/>
          </p:nvPr>
        </p:nvSpPr>
        <p:spPr/>
        <p:txBody>
          <a:bodyPr/>
          <a:lstStyle/>
          <a:p>
            <a:r>
              <a:rPr lang="en-US"/>
              <a:t>8/4/2024 am</a:t>
            </a:r>
          </a:p>
        </p:txBody>
      </p:sp>
      <p:sp>
        <p:nvSpPr>
          <p:cNvPr id="6" name="Footer Placeholder 5">
            <a:extLst>
              <a:ext uri="{FF2B5EF4-FFF2-40B4-BE49-F238E27FC236}">
                <a16:creationId xmlns:a16="http://schemas.microsoft.com/office/drawing/2014/main" id="{0F437853-B610-1381-9C08-91617743E40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306406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1734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6751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1131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95579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1510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27591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3657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98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732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8658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3861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13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075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8968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9999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241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1/10/2025</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749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1/10/2025</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8511530"/>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56E69D1-6C17-D696-BA4B-E3FA9CF63FE7}"/>
              </a:ext>
            </a:extLst>
          </p:cNvPr>
          <p:cNvSpPr>
            <a:spLocks noGrp="1"/>
          </p:cNvSpPr>
          <p:nvPr>
            <p:ph type="subTitle" idx="1"/>
          </p:nvPr>
        </p:nvSpPr>
        <p:spPr>
          <a:xfrm>
            <a:off x="248920" y="2550696"/>
            <a:ext cx="4954250" cy="523220"/>
          </a:xfrm>
        </p:spPr>
        <p:txBody>
          <a:bodyPr>
            <a:spAutoFit/>
          </a:bodyPr>
          <a:lstStyle/>
          <a:p>
            <a:r>
              <a:rPr lang="en-US" sz="2800" b="1" dirty="0">
                <a:solidFill>
                  <a:schemeClr val="bg1"/>
                </a:solidFill>
              </a:rPr>
              <a:t>Ephesians 5:23-27</a:t>
            </a:r>
          </a:p>
        </p:txBody>
      </p:sp>
      <p:sp>
        <p:nvSpPr>
          <p:cNvPr id="4" name="Title 33">
            <a:extLst>
              <a:ext uri="{FF2B5EF4-FFF2-40B4-BE49-F238E27FC236}">
                <a16:creationId xmlns:a16="http://schemas.microsoft.com/office/drawing/2014/main" id="{16AC3425-88A6-474D-5383-237B8E65C920}"/>
              </a:ext>
            </a:extLst>
          </p:cNvPr>
          <p:cNvSpPr>
            <a:spLocks noGrp="1"/>
          </p:cNvSpPr>
          <p:nvPr>
            <p:ph type="ctrTitle"/>
          </p:nvPr>
        </p:nvSpPr>
        <p:spPr>
          <a:xfrm>
            <a:off x="248920" y="919480"/>
            <a:ext cx="8183880" cy="1631216"/>
          </a:xfrm>
        </p:spPr>
        <p:txBody>
          <a:bodyPr wrap="square" anchor="t">
            <a:spAutoFit/>
          </a:bodyPr>
          <a:lstStyle/>
          <a:p>
            <a:pPr>
              <a:lnSpc>
                <a:spcPts val="6000"/>
              </a:lnSpc>
            </a:pPr>
            <a:r>
              <a:rPr lang="en-US" sz="6000" b="1" dirty="0">
                <a:solidFill>
                  <a:schemeClr val="bg1"/>
                </a:solidFill>
              </a:rPr>
              <a:t>The Kind Of Church God Wants</a:t>
            </a:r>
            <a:r>
              <a:rPr lang="en-US" sz="2800" cap="none" dirty="0">
                <a:solidFill>
                  <a:schemeClr val="bg1"/>
                </a:solidFill>
              </a:rPr>
              <a:t> (Part 1)</a:t>
            </a:r>
          </a:p>
        </p:txBody>
      </p:sp>
    </p:spTree>
    <p:extLst>
      <p:ext uri="{BB962C8B-B14F-4D97-AF65-F5344CB8AC3E}">
        <p14:creationId xmlns:p14="http://schemas.microsoft.com/office/powerpoint/2010/main" val="3927215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53E10-C115-69F6-E3F1-3FDD80640C73}"/>
              </a:ext>
            </a:extLst>
          </p:cNvPr>
          <p:cNvSpPr>
            <a:spLocks noGrp="1"/>
          </p:cNvSpPr>
          <p:nvPr>
            <p:ph idx="1"/>
          </p:nvPr>
        </p:nvSpPr>
        <p:spPr>
          <a:xfrm>
            <a:off x="457200" y="274320"/>
            <a:ext cx="7001256" cy="707886"/>
          </a:xfrm>
        </p:spPr>
        <p:txBody>
          <a:bodyPr wrap="square">
            <a:spAutoFit/>
          </a:bodyPr>
          <a:lstStyle/>
          <a:p>
            <a:pPr marL="0" indent="0">
              <a:buNone/>
            </a:pPr>
            <a:r>
              <a:rPr lang="en-US" sz="4000" b="1" dirty="0">
                <a:solidFill>
                  <a:schemeClr val="bg1"/>
                </a:solidFill>
                <a:latin typeface="+mj-lt"/>
              </a:rPr>
              <a:t>God Wants A Church</a:t>
            </a:r>
          </a:p>
        </p:txBody>
      </p:sp>
      <p:sp>
        <p:nvSpPr>
          <p:cNvPr id="6" name="TextBox 5">
            <a:extLst>
              <a:ext uri="{FF2B5EF4-FFF2-40B4-BE49-F238E27FC236}">
                <a16:creationId xmlns:a16="http://schemas.microsoft.com/office/drawing/2014/main" id="{6E0BE407-554C-44EB-A37A-D0A71B943FF4}"/>
              </a:ext>
            </a:extLst>
          </p:cNvPr>
          <p:cNvSpPr txBox="1"/>
          <p:nvPr/>
        </p:nvSpPr>
        <p:spPr>
          <a:xfrm>
            <a:off x="228600" y="1051560"/>
            <a:ext cx="8708136" cy="5576911"/>
          </a:xfrm>
          <a:prstGeom prst="rect">
            <a:avLst/>
          </a:prstGeom>
          <a:noFill/>
        </p:spPr>
        <p:txBody>
          <a:bodyPr wrap="square" rtlCol="0">
            <a:spAutoFit/>
          </a:bodyPr>
          <a:lstStyle/>
          <a:p>
            <a:pPr marL="0" marR="0" lvl="0" indent="0" algn="l" defTabSz="457200" rtl="0" eaLnBrk="1" fontAlgn="auto" latinLnBrk="0" hangingPunct="1">
              <a:lnSpc>
                <a:spcPct val="90000"/>
              </a:lnSpc>
              <a:buClrTx/>
              <a:buSzTx/>
              <a:buFontTx/>
              <a:buNone/>
              <a:tabLst/>
              <a:defRPr/>
            </a:pPr>
            <a:r>
              <a:rPr kumimoji="0" lang="en-US" sz="3200" b="0" i="0" u="none" strike="noStrike" kern="1200" cap="none" spc="0" normalizeH="0" baseline="0" noProof="0" dirty="0">
                <a:ln>
                  <a:noFill/>
                </a:ln>
                <a:solidFill>
                  <a:prstClr val="black"/>
                </a:solidFill>
                <a:effectLst/>
                <a:uLnTx/>
                <a:uFillTx/>
                <a:latin typeface="Century Gothic" panose="020B0502020202020204"/>
                <a:ea typeface="+mn-ea"/>
                <a:cs typeface="+mn-cs"/>
              </a:rPr>
              <a:t>That is guided only by the Bible</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914400" lvl="1" indent="-457200">
              <a:lnSpc>
                <a:spcPct val="90000"/>
              </a:lnSpc>
              <a:buFont typeface="Arial" panose="020B0604020202020204" pitchFamily="34" charset="0"/>
              <a:buChar char="•"/>
            </a:pPr>
            <a:r>
              <a:rPr lang="en-US" sz="2800" dirty="0">
                <a:solidFill>
                  <a:prstClr val="black"/>
                </a:solidFill>
              </a:rPr>
              <a:t>The Scriptures are inspired by God and are all sufficient</a:t>
            </a:r>
          </a:p>
          <a:p>
            <a:pPr marL="1371600" lvl="2" indent="-457200">
              <a:lnSpc>
                <a:spcPct val="90000"/>
              </a:lnSpc>
              <a:buFont typeface="Arial" panose="020B0604020202020204" pitchFamily="34" charset="0"/>
              <a:buChar char="•"/>
            </a:pPr>
            <a:r>
              <a:rPr lang="en-US" sz="2800" dirty="0">
                <a:solidFill>
                  <a:prstClr val="black"/>
                </a:solidFill>
              </a:rPr>
              <a:t>II Timothy 3:10-17 – “continue in what you have learned … All Scripture”</a:t>
            </a:r>
          </a:p>
          <a:p>
            <a:pPr marL="1371600" lvl="2" indent="-457200">
              <a:lnSpc>
                <a:spcPct val="90000"/>
              </a:lnSpc>
              <a:buFont typeface="Arial" panose="020B0604020202020204" pitchFamily="34" charset="0"/>
              <a:buChar char="•"/>
            </a:pPr>
            <a:r>
              <a:rPr lang="en-US" sz="2800" dirty="0">
                <a:solidFill>
                  <a:prstClr val="black"/>
                </a:solidFill>
              </a:rPr>
              <a:t>II Peter 1:3 – “all things that pertain to life and godliness”</a:t>
            </a:r>
          </a:p>
          <a:p>
            <a:pPr marL="914400" lvl="1" indent="-457200">
              <a:lnSpc>
                <a:spcPct val="90000"/>
              </a:lnSpc>
              <a:buFont typeface="Arial" panose="020B0604020202020204" pitchFamily="34" charset="0"/>
              <a:buChar char="•"/>
            </a:pPr>
            <a:r>
              <a:rPr lang="en-US" sz="2800" dirty="0">
                <a:solidFill>
                  <a:prstClr val="black"/>
                </a:solidFill>
              </a:rPr>
              <a:t>The scriptures are perfect</a:t>
            </a:r>
          </a:p>
          <a:p>
            <a:pPr marL="1371600" lvl="2" indent="-457200">
              <a:lnSpc>
                <a:spcPct val="90000"/>
              </a:lnSpc>
              <a:buFont typeface="Arial" panose="020B0604020202020204" pitchFamily="34" charset="0"/>
              <a:buChar char="•"/>
            </a:pPr>
            <a:r>
              <a:rPr lang="en-US" sz="2800" dirty="0">
                <a:solidFill>
                  <a:prstClr val="black"/>
                </a:solidFill>
              </a:rPr>
              <a:t>Psalms 19:7-11 – “The law of the Lord …”</a:t>
            </a:r>
          </a:p>
          <a:p>
            <a:pPr marL="914400" lvl="1" indent="-457200">
              <a:lnSpc>
                <a:spcPct val="90000"/>
              </a:lnSpc>
              <a:buFont typeface="Arial" panose="020B0604020202020204" pitchFamily="34" charset="0"/>
              <a:buChar char="•"/>
            </a:pPr>
            <a:r>
              <a:rPr lang="en-US" sz="2800" dirty="0">
                <a:solidFill>
                  <a:prstClr val="black"/>
                </a:solidFill>
              </a:rPr>
              <a:t>We must not tamper with God’s word</a:t>
            </a:r>
          </a:p>
          <a:p>
            <a:pPr marL="1371600" lvl="2" indent="-457200">
              <a:lnSpc>
                <a:spcPct val="90000"/>
              </a:lnSpc>
              <a:buFont typeface="Arial" panose="020B0604020202020204" pitchFamily="34" charset="0"/>
              <a:buChar char="•"/>
            </a:pPr>
            <a:r>
              <a:rPr lang="en-US" sz="2800" dirty="0">
                <a:solidFill>
                  <a:prstClr val="black"/>
                </a:solidFill>
              </a:rPr>
              <a:t>Deuteronomy 4:2 – “You shall not add …”</a:t>
            </a:r>
          </a:p>
          <a:p>
            <a:pPr marL="1371600" lvl="2" indent="-457200">
              <a:lnSpc>
                <a:spcPct val="90000"/>
              </a:lnSpc>
              <a:buFont typeface="Arial" panose="020B0604020202020204" pitchFamily="34" charset="0"/>
              <a:buChar char="•"/>
            </a:pPr>
            <a:r>
              <a:rPr lang="en-US" sz="2800" dirty="0">
                <a:solidFill>
                  <a:prstClr val="black"/>
                </a:solidFill>
              </a:rPr>
              <a:t>Revelation 22:18-19 – “I warn everyone”</a:t>
            </a:r>
          </a:p>
          <a:p>
            <a:pPr marL="1371600" lvl="2" indent="-457200">
              <a:lnSpc>
                <a:spcPct val="90000"/>
              </a:lnSpc>
              <a:buFont typeface="Arial" panose="020B0604020202020204" pitchFamily="34" charset="0"/>
              <a:buChar char="•"/>
            </a:pPr>
            <a:r>
              <a:rPr lang="en-US" sz="2800" dirty="0">
                <a:solidFill>
                  <a:prstClr val="black"/>
                </a:solidFill>
              </a:rPr>
              <a:t>Galatians 1:6-7 – “let him be accursed”</a:t>
            </a:r>
          </a:p>
          <a:p>
            <a:pPr marL="1371600" lvl="2" indent="-457200">
              <a:lnSpc>
                <a:spcPct val="90000"/>
              </a:lnSpc>
              <a:buFont typeface="Arial" panose="020B0604020202020204" pitchFamily="34" charset="0"/>
              <a:buChar char="•"/>
            </a:pPr>
            <a:r>
              <a:rPr lang="en-US" sz="2800" dirty="0">
                <a:solidFill>
                  <a:prstClr val="black"/>
                </a:solidFill>
              </a:rPr>
              <a:t>Galatians 5:7-10 – “will bear the penalty”</a:t>
            </a:r>
          </a:p>
        </p:txBody>
      </p:sp>
    </p:spTree>
    <p:extLst>
      <p:ext uri="{BB962C8B-B14F-4D97-AF65-F5344CB8AC3E}">
        <p14:creationId xmlns:p14="http://schemas.microsoft.com/office/powerpoint/2010/main" val="288560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91440" y="1051560"/>
            <a:ext cx="8932697" cy="5678478"/>
          </a:xfrm>
        </p:spPr>
        <p:txBody>
          <a:bodyPr wrap="square">
            <a:spAutoFit/>
          </a:bodyPr>
          <a:lstStyle/>
          <a:p>
            <a:pPr>
              <a:spcBef>
                <a:spcPts val="0"/>
              </a:spcBef>
              <a:buClr>
                <a:schemeClr val="bg1"/>
              </a:buClr>
              <a:buSzPct val="100000"/>
              <a:buFont typeface="Arial" panose="020B0604020202020204" pitchFamily="34" charset="0"/>
              <a:buChar char="•"/>
            </a:pPr>
            <a:r>
              <a:rPr lang="en-US" sz="2600" cap="none" dirty="0">
                <a:solidFill>
                  <a:schemeClr val="bg1"/>
                </a:solidFill>
                <a:cs typeface="Arial" panose="020B0604020202020204" pitchFamily="34" charset="0"/>
              </a:rPr>
              <a:t> </a:t>
            </a:r>
            <a:r>
              <a:rPr lang="en-US" sz="2600" dirty="0">
                <a:solidFill>
                  <a:schemeClr val="bg1"/>
                </a:solidFill>
                <a:cs typeface="Arial" panose="020B0604020202020204" pitchFamily="34" charset="0"/>
              </a:rPr>
              <a:t>Hear the Word of God</a:t>
            </a:r>
          </a:p>
          <a:p>
            <a:pPr lvl="1">
              <a:spcBef>
                <a:spcPts val="0"/>
              </a:spcBef>
              <a:buClr>
                <a:schemeClr val="bg1"/>
              </a:buClr>
              <a:buSzPct val="100000"/>
              <a:buFont typeface="Arial" panose="020B0604020202020204" pitchFamily="34" charset="0"/>
              <a:buChar char="•"/>
            </a:pPr>
            <a:r>
              <a:rPr lang="en-US" sz="2600" dirty="0">
                <a:solidFill>
                  <a:schemeClr val="bg1"/>
                </a:solidFill>
                <a:cs typeface="Arial" panose="020B0604020202020204" pitchFamily="34" charset="0"/>
              </a:rPr>
              <a:t>James 1:21 – “Therefore put away all filthiness and rampant wickedness and receive with meekness the implanted word, which is able to save your souls.”</a:t>
            </a:r>
          </a:p>
          <a:p>
            <a:pPr>
              <a:spcBef>
                <a:spcPts val="0"/>
              </a:spcBef>
              <a:buClr>
                <a:schemeClr val="bg1"/>
              </a:buClr>
              <a:buSzPct val="100000"/>
              <a:buFont typeface="Arial" panose="020B0604020202020204" pitchFamily="34" charset="0"/>
              <a:buChar char="•"/>
            </a:pPr>
            <a:r>
              <a:rPr lang="en-US" sz="2600" dirty="0">
                <a:solidFill>
                  <a:schemeClr val="bg1"/>
                </a:solidFill>
                <a:cs typeface="Arial" panose="020B0604020202020204" pitchFamily="34" charset="0"/>
              </a:rPr>
              <a:t> Believe the Gospel message</a:t>
            </a:r>
          </a:p>
          <a:p>
            <a:pPr lvl="1">
              <a:spcBef>
                <a:spcPts val="0"/>
              </a:spcBef>
              <a:buClr>
                <a:schemeClr val="bg1"/>
              </a:buClr>
              <a:buSzPct val="100000"/>
              <a:buFont typeface="Arial" panose="020B0604020202020204" pitchFamily="34" charset="0"/>
              <a:buChar char="•"/>
            </a:pPr>
            <a:r>
              <a:rPr lang="en-US" sz="2600" dirty="0">
                <a:solidFill>
                  <a:schemeClr val="bg1"/>
                </a:solidFill>
                <a:cs typeface="Arial" panose="020B0604020202020204" pitchFamily="34" charset="0"/>
              </a:rPr>
              <a:t>Hebrews 11:6 – “And without faith it is impossible to please him, for whoever would draw near to God must believe that he exists and that he rewards those who seek him.”</a:t>
            </a:r>
          </a:p>
          <a:p>
            <a:pPr>
              <a:spcBef>
                <a:spcPts val="0"/>
              </a:spcBef>
              <a:buClr>
                <a:schemeClr val="bg1"/>
              </a:buClr>
              <a:buSzPct val="100000"/>
              <a:buFont typeface="Arial" panose="020B0604020202020204" pitchFamily="34" charset="0"/>
              <a:buChar char="•"/>
            </a:pPr>
            <a:r>
              <a:rPr lang="en-US" sz="2600" dirty="0">
                <a:solidFill>
                  <a:schemeClr val="bg1"/>
                </a:solidFill>
                <a:cs typeface="Arial" panose="020B0604020202020204" pitchFamily="34" charset="0"/>
              </a:rPr>
              <a:t>Repent of your sins</a:t>
            </a:r>
          </a:p>
          <a:p>
            <a:pPr lvl="1">
              <a:spcBef>
                <a:spcPts val="0"/>
              </a:spcBef>
              <a:buClr>
                <a:schemeClr val="bg1"/>
              </a:buClr>
              <a:buSzPct val="100000"/>
              <a:buFont typeface="Arial" panose="020B0604020202020204" pitchFamily="34" charset="0"/>
              <a:buChar char="•"/>
            </a:pPr>
            <a:r>
              <a:rPr lang="en-US" sz="2600" dirty="0">
                <a:solidFill>
                  <a:schemeClr val="bg1"/>
                </a:solidFill>
                <a:cs typeface="Arial" panose="020B0604020202020204" pitchFamily="34" charset="0"/>
              </a:rPr>
              <a:t>Acts 3:19 – “Repent therefore, and turn again, that your sins may be blotted out”</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457200" y="274320"/>
            <a:ext cx="6608064"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b="1" i="0" u="none" strike="noStrike" kern="0" spc="0" normalizeH="0" noProof="0" dirty="0">
                <a:ln>
                  <a:noFill/>
                </a:ln>
                <a:solidFill>
                  <a:schemeClr val="bg1"/>
                </a:solidFill>
                <a:effectLst/>
                <a:uLnTx/>
                <a:uFillTx/>
                <a:cs typeface="Arial" panose="020B0604020202020204" pitchFamily="34" charset="0"/>
              </a:rPr>
              <a:t>The Way To Obey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051560"/>
            <a:ext cx="8957726" cy="5262979"/>
          </a:xfrm>
        </p:spPr>
        <p:txBody>
          <a:bodyPr wrap="square">
            <a:spAutoFit/>
          </a:bodyPr>
          <a:lstStyle/>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cs typeface="Arial" panose="020B0604020202020204" pitchFamily="34" charset="0"/>
              </a:rPr>
              <a:t>Confess that Jesus is the Son of God</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cs typeface="Arial" panose="020B0604020202020204" pitchFamily="34" charset="0"/>
              </a:rPr>
              <a:t>Romans 10:9-10 – “… if you confess with your mouth that Jesus is Lord and believe in your heart that God raised him from the dead, you will be saved”</a:t>
            </a:r>
          </a:p>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cs typeface="Arial" panose="020B0604020202020204" pitchFamily="34" charset="0"/>
              </a:rPr>
              <a:t>Be immersed in water</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cs typeface="Arial" panose="020B0604020202020204" pitchFamily="34" charset="0"/>
              </a:rPr>
              <a:t> Acts 2:38 – “Repent and be baptized every one of you in the name of Jesus Christ for the forgiveness of your sins”</a:t>
            </a:r>
          </a:p>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cs typeface="Arial" panose="020B0604020202020204" pitchFamily="34" charset="0"/>
              </a:rPr>
              <a:t> Remain faithful</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cs typeface="Arial" panose="020B0604020202020204" pitchFamily="34" charset="0"/>
              </a:rPr>
              <a:t>Hebrews 3:12-14 – “… if indeed we hold our original confidence firm to the end”</a:t>
            </a:r>
            <a:endParaRPr lang="en-US" sz="2800" cap="none" dirty="0">
              <a:solidFill>
                <a:schemeClr val="bg1"/>
              </a:solidFill>
              <a:cs typeface="Arial" panose="020B0604020202020204" pitchFamily="34" charset="0"/>
            </a:endParaRPr>
          </a:p>
        </p:txBody>
      </p:sp>
      <p:sp>
        <p:nvSpPr>
          <p:cNvPr id="3" name="Rectangle 2">
            <a:extLst>
              <a:ext uri="{FF2B5EF4-FFF2-40B4-BE49-F238E27FC236}">
                <a16:creationId xmlns:a16="http://schemas.microsoft.com/office/drawing/2014/main" id="{219D9D8E-0280-11D2-7432-1127855DEF61}"/>
              </a:ext>
            </a:extLst>
          </p:cNvPr>
          <p:cNvSpPr txBox="1">
            <a:spLocks noChangeArrowheads="1"/>
          </p:cNvSpPr>
          <p:nvPr/>
        </p:nvSpPr>
        <p:spPr bwMode="auto">
          <a:xfrm>
            <a:off x="457200" y="274320"/>
            <a:ext cx="6608064"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b="1" i="0" u="none" strike="noStrike" kern="0" spc="0" normalizeH="0" noProof="0" dirty="0">
                <a:ln>
                  <a:noFill/>
                </a:ln>
                <a:solidFill>
                  <a:schemeClr val="bg1"/>
                </a:solidFill>
                <a:effectLst/>
                <a:uLnTx/>
                <a:uFillTx/>
                <a:cs typeface="Arial" panose="020B0604020202020204" pitchFamily="34" charset="0"/>
              </a:rPr>
              <a:t>The Way To Obey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780FD2-528B-8421-DA1C-578E51D4F176}"/>
              </a:ext>
            </a:extLst>
          </p:cNvPr>
          <p:cNvSpPr>
            <a:spLocks noGrp="1"/>
          </p:cNvSpPr>
          <p:nvPr>
            <p:ph idx="1"/>
          </p:nvPr>
        </p:nvSpPr>
        <p:spPr>
          <a:xfrm>
            <a:off x="457200" y="274320"/>
            <a:ext cx="6554867" cy="707886"/>
          </a:xfrm>
        </p:spPr>
        <p:txBody>
          <a:bodyPr>
            <a:spAutoFit/>
          </a:bodyPr>
          <a:lstStyle/>
          <a:p>
            <a:pPr marL="0" indent="0">
              <a:buNone/>
            </a:pPr>
            <a:r>
              <a:rPr lang="en-US" sz="4000" b="1" dirty="0">
                <a:solidFill>
                  <a:schemeClr val="bg1"/>
                </a:solidFill>
              </a:rPr>
              <a:t>Introduction</a:t>
            </a:r>
          </a:p>
        </p:txBody>
      </p:sp>
      <p:sp>
        <p:nvSpPr>
          <p:cNvPr id="6" name="TextBox 5">
            <a:extLst>
              <a:ext uri="{FF2B5EF4-FFF2-40B4-BE49-F238E27FC236}">
                <a16:creationId xmlns:a16="http://schemas.microsoft.com/office/drawing/2014/main" id="{44BF4C3A-B76A-5E0D-5E4B-8B2C0B9306E0}"/>
              </a:ext>
            </a:extLst>
          </p:cNvPr>
          <p:cNvSpPr txBox="1"/>
          <p:nvPr/>
        </p:nvSpPr>
        <p:spPr>
          <a:xfrm>
            <a:off x="228600" y="1051560"/>
            <a:ext cx="8686800" cy="5755422"/>
          </a:xfrm>
          <a:prstGeom prst="rect">
            <a:avLst/>
          </a:prstGeom>
          <a:noFill/>
        </p:spPr>
        <p:txBody>
          <a:bodyPr wrap="square" rtlCol="0">
            <a:spAutoFit/>
          </a:bodyPr>
          <a:lstStyle/>
          <a:p>
            <a:r>
              <a:rPr lang="en-US" sz="3200" dirty="0">
                <a:solidFill>
                  <a:schemeClr val="bg1"/>
                </a:solidFill>
              </a:rPr>
              <a:t>Jesus promised He would build </a:t>
            </a:r>
            <a:r>
              <a:rPr lang="en-US" sz="3200" b="1" dirty="0">
                <a:solidFill>
                  <a:schemeClr val="bg1"/>
                </a:solidFill>
              </a:rPr>
              <a:t>His</a:t>
            </a:r>
            <a:r>
              <a:rPr lang="en-US" sz="3200" dirty="0">
                <a:solidFill>
                  <a:schemeClr val="bg1"/>
                </a:solidFill>
              </a:rPr>
              <a:t> church</a:t>
            </a:r>
            <a:endParaRPr lang="en-US" sz="2800" dirty="0">
              <a:solidFill>
                <a:schemeClr val="bg1"/>
              </a:solidFill>
            </a:endParaRPr>
          </a:p>
          <a:p>
            <a:pPr marL="914400" lvl="1" indent="-457200">
              <a:buFont typeface="Arial" panose="020B0604020202020204" pitchFamily="34" charset="0"/>
              <a:buChar char="•"/>
            </a:pPr>
            <a:r>
              <a:rPr lang="en-US" sz="2800" dirty="0">
                <a:solidFill>
                  <a:schemeClr val="bg1"/>
                </a:solidFill>
              </a:rPr>
              <a:t>Matthew 16:18 – “I will build </a:t>
            </a:r>
            <a:r>
              <a:rPr lang="en-US" sz="2800" b="1" dirty="0">
                <a:solidFill>
                  <a:schemeClr val="bg1"/>
                </a:solidFill>
              </a:rPr>
              <a:t>my</a:t>
            </a:r>
            <a:r>
              <a:rPr lang="en-US" sz="2800" dirty="0">
                <a:solidFill>
                  <a:schemeClr val="bg1"/>
                </a:solidFill>
              </a:rPr>
              <a:t> church”</a:t>
            </a:r>
          </a:p>
          <a:p>
            <a:pPr marL="914400" lvl="1" indent="-457200">
              <a:buFont typeface="Arial" panose="020B0604020202020204" pitchFamily="34" charset="0"/>
              <a:buChar char="•"/>
            </a:pPr>
            <a:r>
              <a:rPr lang="en-US" sz="2800" dirty="0">
                <a:solidFill>
                  <a:schemeClr val="bg1"/>
                </a:solidFill>
              </a:rPr>
              <a:t>Mark 9:1 – “… the kingdom of God …”</a:t>
            </a:r>
          </a:p>
          <a:p>
            <a:pPr marL="914400" lvl="1" indent="-457200">
              <a:buFont typeface="Arial" panose="020B0604020202020204" pitchFamily="34" charset="0"/>
              <a:buChar char="•"/>
            </a:pPr>
            <a:r>
              <a:rPr lang="en-US" sz="2800" dirty="0">
                <a:solidFill>
                  <a:schemeClr val="bg1"/>
                </a:solidFill>
              </a:rPr>
              <a:t>Acts 1:6-8 – “will you at this time restore …”</a:t>
            </a:r>
          </a:p>
          <a:p>
            <a:pPr marL="914400" lvl="1" indent="-457200">
              <a:buFont typeface="Arial" panose="020B0604020202020204" pitchFamily="34" charset="0"/>
              <a:buChar char="•"/>
            </a:pPr>
            <a:r>
              <a:rPr lang="en-US" sz="2800" dirty="0">
                <a:solidFill>
                  <a:schemeClr val="bg1"/>
                </a:solidFill>
              </a:rPr>
              <a:t>Acts 2:1-4 – “… filled with the Holy Spirit …”</a:t>
            </a:r>
          </a:p>
          <a:p>
            <a:pPr marL="457200" indent="-457200">
              <a:buFont typeface="Arial" panose="020B0604020202020204" pitchFamily="34" charset="0"/>
              <a:buChar char="•"/>
            </a:pPr>
            <a:r>
              <a:rPr lang="en-US" sz="2800" dirty="0">
                <a:solidFill>
                  <a:schemeClr val="bg1"/>
                </a:solidFill>
              </a:rPr>
              <a:t>He built </a:t>
            </a:r>
            <a:r>
              <a:rPr lang="en-US" sz="2800" b="1" dirty="0">
                <a:solidFill>
                  <a:schemeClr val="bg1"/>
                </a:solidFill>
              </a:rPr>
              <a:t>it</a:t>
            </a:r>
            <a:r>
              <a:rPr lang="en-US" sz="2800" dirty="0">
                <a:solidFill>
                  <a:schemeClr val="bg1"/>
                </a:solidFill>
              </a:rPr>
              <a:t> based on the truth of Peter’s confession</a:t>
            </a:r>
          </a:p>
          <a:p>
            <a:pPr marL="914400" lvl="1" indent="-457200">
              <a:buFont typeface="Arial" panose="020B0604020202020204" pitchFamily="34" charset="0"/>
              <a:buChar char="•"/>
            </a:pPr>
            <a:r>
              <a:rPr lang="en-US" sz="2800" dirty="0">
                <a:solidFill>
                  <a:schemeClr val="bg1"/>
                </a:solidFill>
              </a:rPr>
              <a:t>Matthew 16:16 – “You are the Christ”</a:t>
            </a:r>
          </a:p>
          <a:p>
            <a:pPr marL="457200" indent="-457200">
              <a:buFont typeface="Arial" panose="020B0604020202020204" pitchFamily="34" charset="0"/>
              <a:buChar char="•"/>
            </a:pPr>
            <a:r>
              <a:rPr lang="en-US" sz="2800" dirty="0">
                <a:solidFill>
                  <a:schemeClr val="bg1"/>
                </a:solidFill>
              </a:rPr>
              <a:t>He declared His power to build </a:t>
            </a:r>
            <a:r>
              <a:rPr lang="en-US" sz="2800" b="1" dirty="0">
                <a:solidFill>
                  <a:schemeClr val="bg1"/>
                </a:solidFill>
              </a:rPr>
              <a:t>it</a:t>
            </a:r>
          </a:p>
          <a:p>
            <a:pPr marL="914400" lvl="1" indent="-457200">
              <a:buFont typeface="Arial" panose="020B0604020202020204" pitchFamily="34" charset="0"/>
              <a:buChar char="•"/>
            </a:pPr>
            <a:r>
              <a:rPr lang="en-US" sz="2800" dirty="0">
                <a:solidFill>
                  <a:schemeClr val="bg1"/>
                </a:solidFill>
              </a:rPr>
              <a:t>Matthew 16:18 – “Hades shall not prevail …”</a:t>
            </a:r>
          </a:p>
          <a:p>
            <a:pPr marL="457200" indent="-457200">
              <a:buFont typeface="Arial" panose="020B0604020202020204" pitchFamily="34" charset="0"/>
              <a:buChar char="•"/>
            </a:pPr>
            <a:r>
              <a:rPr lang="en-US" sz="2800" dirty="0">
                <a:solidFill>
                  <a:schemeClr val="bg1"/>
                </a:solidFill>
              </a:rPr>
              <a:t>His death didn’t prevent Him from building </a:t>
            </a:r>
            <a:r>
              <a:rPr lang="en-US" sz="2800" b="1" dirty="0">
                <a:solidFill>
                  <a:schemeClr val="bg1"/>
                </a:solidFill>
              </a:rPr>
              <a:t>His</a:t>
            </a:r>
            <a:r>
              <a:rPr lang="en-US" sz="2800" dirty="0">
                <a:solidFill>
                  <a:schemeClr val="bg1"/>
                </a:solidFill>
              </a:rPr>
              <a:t> church</a:t>
            </a:r>
          </a:p>
          <a:p>
            <a:pPr marL="914400" lvl="1" indent="-457200">
              <a:buFont typeface="Arial" panose="020B0604020202020204" pitchFamily="34" charset="0"/>
              <a:buChar char="•"/>
            </a:pPr>
            <a:r>
              <a:rPr lang="en-US" sz="2800" dirty="0">
                <a:solidFill>
                  <a:schemeClr val="bg1"/>
                </a:solidFill>
              </a:rPr>
              <a:t>Acts 2:24-27 – “… he is at my right hand …”</a:t>
            </a:r>
          </a:p>
        </p:txBody>
      </p:sp>
    </p:spTree>
    <p:extLst>
      <p:ext uri="{BB962C8B-B14F-4D97-AF65-F5344CB8AC3E}">
        <p14:creationId xmlns:p14="http://schemas.microsoft.com/office/powerpoint/2010/main" val="21959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780FD2-528B-8421-DA1C-578E51D4F176}"/>
              </a:ext>
            </a:extLst>
          </p:cNvPr>
          <p:cNvSpPr>
            <a:spLocks noGrp="1"/>
          </p:cNvSpPr>
          <p:nvPr>
            <p:ph idx="1"/>
          </p:nvPr>
        </p:nvSpPr>
        <p:spPr>
          <a:xfrm>
            <a:off x="457200" y="274320"/>
            <a:ext cx="6554867" cy="707886"/>
          </a:xfrm>
        </p:spPr>
        <p:txBody>
          <a:bodyPr>
            <a:spAutoFit/>
          </a:bodyPr>
          <a:lstStyle/>
          <a:p>
            <a:pPr marL="0" indent="0">
              <a:buNone/>
            </a:pPr>
            <a:r>
              <a:rPr lang="en-US" sz="4000" b="1" dirty="0">
                <a:solidFill>
                  <a:schemeClr val="bg1"/>
                </a:solidFill>
              </a:rPr>
              <a:t>Introduction</a:t>
            </a:r>
          </a:p>
        </p:txBody>
      </p:sp>
      <p:sp>
        <p:nvSpPr>
          <p:cNvPr id="6" name="TextBox 5">
            <a:extLst>
              <a:ext uri="{FF2B5EF4-FFF2-40B4-BE49-F238E27FC236}">
                <a16:creationId xmlns:a16="http://schemas.microsoft.com/office/drawing/2014/main" id="{44BF4C3A-B76A-5E0D-5E4B-8B2C0B9306E0}"/>
              </a:ext>
            </a:extLst>
          </p:cNvPr>
          <p:cNvSpPr txBox="1"/>
          <p:nvPr/>
        </p:nvSpPr>
        <p:spPr>
          <a:xfrm>
            <a:off x="228600" y="1051560"/>
            <a:ext cx="8686800" cy="5632311"/>
          </a:xfrm>
          <a:prstGeom prst="rect">
            <a:avLst/>
          </a:prstGeom>
          <a:noFill/>
        </p:spPr>
        <p:txBody>
          <a:bodyPr wrap="square" rtlCol="0">
            <a:spAutoFit/>
          </a:bodyPr>
          <a:lstStyle/>
          <a:p>
            <a:pPr marL="457200" lvl="0" indent="-457200">
              <a:buFont typeface="Arial" panose="020B0604020202020204" pitchFamily="34" charset="0"/>
              <a:buChar char="•"/>
            </a:pPr>
            <a:r>
              <a:rPr lang="en-US" sz="3200" dirty="0">
                <a:solidFill>
                  <a:prstClr val="black"/>
                </a:solidFill>
              </a:rPr>
              <a:t>His resurrection proved He was the Son of God</a:t>
            </a:r>
            <a:endParaRPr lang="en-US" sz="2800" dirty="0">
              <a:solidFill>
                <a:prstClr val="black"/>
              </a:solidFill>
            </a:endParaRPr>
          </a:p>
          <a:p>
            <a:pPr marL="914400" lvl="1" indent="-457200">
              <a:buFont typeface="Arial" panose="020B0604020202020204" pitchFamily="34" charset="0"/>
              <a:buChar char="•"/>
            </a:pPr>
            <a:r>
              <a:rPr lang="en-US" sz="2800" dirty="0">
                <a:solidFill>
                  <a:prstClr val="black"/>
                </a:solidFill>
              </a:rPr>
              <a:t>Romans 1:4 – “… by his resurrection”</a:t>
            </a:r>
          </a:p>
          <a:p>
            <a:pPr marL="914400" lvl="1" indent="-457200">
              <a:buFont typeface="Arial" panose="020B0604020202020204" pitchFamily="34" charset="0"/>
              <a:buChar char="•"/>
            </a:pPr>
            <a:r>
              <a:rPr lang="en-US" sz="2800" dirty="0">
                <a:solidFill>
                  <a:prstClr val="black"/>
                </a:solidFill>
              </a:rPr>
              <a:t>I Peter 1:3 – “through the resurrection”</a:t>
            </a:r>
          </a:p>
          <a:p>
            <a:pPr marL="914400" lvl="1" indent="-457200">
              <a:buFont typeface="Arial" panose="020B0604020202020204" pitchFamily="34" charset="0"/>
              <a:buChar char="•"/>
            </a:pPr>
            <a:r>
              <a:rPr lang="en-US" sz="2800" dirty="0">
                <a:solidFill>
                  <a:prstClr val="black"/>
                </a:solidFill>
              </a:rPr>
              <a:t>I Peter 3:18-21 – “through the resurrection”</a:t>
            </a:r>
          </a:p>
          <a:p>
            <a:pPr marL="457200" lvl="0" indent="-457200">
              <a:buFont typeface="Arial" panose="020B0604020202020204" pitchFamily="34" charset="0"/>
              <a:buChar char="•"/>
            </a:pPr>
            <a:r>
              <a:rPr lang="en-US" sz="3200" dirty="0">
                <a:solidFill>
                  <a:prstClr val="black"/>
                </a:solidFill>
              </a:rPr>
              <a:t>The gospel calls the lost to salvation</a:t>
            </a:r>
            <a:endParaRPr lang="en-US" sz="2800" dirty="0">
              <a:solidFill>
                <a:prstClr val="black"/>
              </a:solidFill>
            </a:endParaRPr>
          </a:p>
          <a:p>
            <a:pPr marL="914400" lvl="1" indent="-457200">
              <a:buFont typeface="Arial" panose="020B0604020202020204" pitchFamily="34" charset="0"/>
              <a:buChar char="•"/>
            </a:pPr>
            <a:r>
              <a:rPr lang="en-US" sz="2800" dirty="0">
                <a:solidFill>
                  <a:prstClr val="black"/>
                </a:solidFill>
              </a:rPr>
              <a:t>II Thessalonians 2:14 – “through our gospel”</a:t>
            </a:r>
          </a:p>
          <a:p>
            <a:pPr marL="457200" lvl="0" indent="-457200">
              <a:buFont typeface="Arial" panose="020B0604020202020204" pitchFamily="34" charset="0"/>
              <a:buChar char="•"/>
            </a:pPr>
            <a:r>
              <a:rPr lang="en-US" sz="3200" dirty="0">
                <a:solidFill>
                  <a:prstClr val="black"/>
                </a:solidFill>
              </a:rPr>
              <a:t>Jesus adds to His church those who are saved when they receive His word and then abide in His teaching</a:t>
            </a:r>
            <a:endParaRPr lang="en-US" sz="2800" dirty="0">
              <a:solidFill>
                <a:prstClr val="black"/>
              </a:solidFill>
            </a:endParaRPr>
          </a:p>
          <a:p>
            <a:pPr marL="914400" lvl="1" indent="-457200">
              <a:buFont typeface="Arial" panose="020B0604020202020204" pitchFamily="34" charset="0"/>
              <a:buChar char="•"/>
            </a:pPr>
            <a:r>
              <a:rPr lang="en-US" sz="2800" dirty="0">
                <a:solidFill>
                  <a:prstClr val="black"/>
                </a:solidFill>
              </a:rPr>
              <a:t>Acts 2:41-47 – “those who were being saved”</a:t>
            </a:r>
            <a:endParaRPr kumimoji="0" lang="en-US" sz="2800" b="0" i="0" u="none" strike="noStrike" kern="1200" cap="none" spc="0" normalizeH="0" baseline="0" noProof="0" dirty="0">
              <a:ln>
                <a:noFill/>
              </a:ln>
              <a:solidFill>
                <a:prstClr val="black"/>
              </a:solidFill>
              <a:effectLst/>
              <a:uLnTx/>
              <a:uFillTx/>
              <a:latin typeface="Century Gothic" panose="020B0502020202020204"/>
            </a:endParaRPr>
          </a:p>
        </p:txBody>
      </p:sp>
    </p:spTree>
    <p:extLst>
      <p:ext uri="{BB962C8B-B14F-4D97-AF65-F5344CB8AC3E}">
        <p14:creationId xmlns:p14="http://schemas.microsoft.com/office/powerpoint/2010/main" val="3257975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780FD2-528B-8421-DA1C-578E51D4F176}"/>
              </a:ext>
            </a:extLst>
          </p:cNvPr>
          <p:cNvSpPr>
            <a:spLocks noGrp="1"/>
          </p:cNvSpPr>
          <p:nvPr>
            <p:ph idx="1"/>
          </p:nvPr>
        </p:nvSpPr>
        <p:spPr>
          <a:xfrm>
            <a:off x="457200" y="274320"/>
            <a:ext cx="6554867" cy="707886"/>
          </a:xfrm>
        </p:spPr>
        <p:txBody>
          <a:bodyPr>
            <a:spAutoFit/>
          </a:bodyPr>
          <a:lstStyle/>
          <a:p>
            <a:pPr marL="0" indent="0">
              <a:buNone/>
            </a:pPr>
            <a:r>
              <a:rPr lang="en-US" sz="4000" b="1" dirty="0">
                <a:solidFill>
                  <a:schemeClr val="bg1"/>
                </a:solidFill>
              </a:rPr>
              <a:t>Introduction</a:t>
            </a:r>
          </a:p>
        </p:txBody>
      </p:sp>
      <p:sp>
        <p:nvSpPr>
          <p:cNvPr id="6" name="TextBox 5">
            <a:extLst>
              <a:ext uri="{FF2B5EF4-FFF2-40B4-BE49-F238E27FC236}">
                <a16:creationId xmlns:a16="http://schemas.microsoft.com/office/drawing/2014/main" id="{44BF4C3A-B76A-5E0D-5E4B-8B2C0B9306E0}"/>
              </a:ext>
            </a:extLst>
          </p:cNvPr>
          <p:cNvSpPr txBox="1"/>
          <p:nvPr/>
        </p:nvSpPr>
        <p:spPr>
          <a:xfrm>
            <a:off x="228600" y="1051560"/>
            <a:ext cx="8686800" cy="5509200"/>
          </a:xfrm>
          <a:prstGeom prst="rect">
            <a:avLst/>
          </a:prstGeom>
          <a:noFill/>
        </p:spPr>
        <p:txBody>
          <a:bodyPr wrap="square" rtlCol="0">
            <a:spAutoFit/>
          </a:bodyPr>
          <a:lstStyle/>
          <a:p>
            <a:pPr marL="457200" lvl="0" indent="-457200">
              <a:buFont typeface="Arial" panose="020B0604020202020204" pitchFamily="34" charset="0"/>
              <a:buChar char="•"/>
            </a:pPr>
            <a:r>
              <a:rPr lang="en-US" sz="3200" dirty="0">
                <a:solidFill>
                  <a:prstClr val="black"/>
                </a:solidFill>
              </a:rPr>
              <a:t>The Lord’s church is a very important institution</a:t>
            </a:r>
          </a:p>
          <a:p>
            <a:pPr marL="914400" lvl="1" indent="-457200">
              <a:buFont typeface="Arial" panose="020B0604020202020204" pitchFamily="34" charset="0"/>
              <a:buChar char="•"/>
            </a:pPr>
            <a:r>
              <a:rPr lang="en-US" sz="3200" dirty="0">
                <a:solidFill>
                  <a:prstClr val="black"/>
                </a:solidFill>
              </a:rPr>
              <a:t>Acts 20:28 – “… with his own blood”</a:t>
            </a:r>
          </a:p>
          <a:p>
            <a:pPr marL="914400" lvl="1" indent="-457200">
              <a:buFont typeface="Arial" panose="020B0604020202020204" pitchFamily="34" charset="0"/>
              <a:buChar char="•"/>
            </a:pPr>
            <a:r>
              <a:rPr lang="en-US" sz="3200" dirty="0">
                <a:solidFill>
                  <a:prstClr val="black"/>
                </a:solidFill>
              </a:rPr>
              <a:t>Ephesians 5:25 – “as Christ loved …”</a:t>
            </a:r>
          </a:p>
          <a:p>
            <a:pPr marL="457200" lvl="0" indent="-457200">
              <a:buFont typeface="Arial" panose="020B0604020202020204" pitchFamily="34" charset="0"/>
              <a:buChar char="•"/>
            </a:pPr>
            <a:r>
              <a:rPr lang="en-US" sz="3200" dirty="0">
                <a:solidFill>
                  <a:prstClr val="black"/>
                </a:solidFill>
              </a:rPr>
              <a:t>Most people are pleased with the church to which they belong</a:t>
            </a:r>
          </a:p>
          <a:p>
            <a:pPr marL="457200" lvl="0" indent="-457200">
              <a:buFont typeface="Arial" panose="020B0604020202020204" pitchFamily="34" charset="0"/>
              <a:buChar char="•"/>
            </a:pPr>
            <a:r>
              <a:rPr lang="en-US" sz="3200" dirty="0">
                <a:solidFill>
                  <a:prstClr val="black"/>
                </a:solidFill>
              </a:rPr>
              <a:t>The most important question however is, “Is God pleased with it?”</a:t>
            </a:r>
          </a:p>
          <a:p>
            <a:pPr marL="457200" lvl="0" indent="-457200">
              <a:buFont typeface="Arial" panose="020B0604020202020204" pitchFamily="34" charset="0"/>
              <a:buChar char="•"/>
            </a:pPr>
            <a:r>
              <a:rPr lang="en-US" sz="3200" dirty="0">
                <a:solidFill>
                  <a:prstClr val="black"/>
                </a:solidFill>
              </a:rPr>
              <a:t>If God is not pleased, all hopes of salvation are in vain</a:t>
            </a:r>
          </a:p>
          <a:p>
            <a:pPr marL="914400" lvl="1" indent="-457200">
              <a:buFont typeface="Arial" panose="020B0604020202020204" pitchFamily="34" charset="0"/>
              <a:buChar char="•"/>
            </a:pPr>
            <a:r>
              <a:rPr lang="en-US" sz="3200" dirty="0">
                <a:solidFill>
                  <a:prstClr val="black"/>
                </a:solidFill>
              </a:rPr>
              <a:t>Micah 6:6-8 – “</a:t>
            </a:r>
            <a:r>
              <a:rPr lang="en-US" sz="3000" dirty="0">
                <a:solidFill>
                  <a:prstClr val="black"/>
                </a:solidFill>
              </a:rPr>
              <a:t>Will the Lord be pleased”</a:t>
            </a:r>
            <a:endParaRPr kumimoji="0" lang="en-US" sz="3000" b="0" i="0" u="none" strike="noStrike" kern="1200" cap="none" spc="0" normalizeH="0" baseline="0" noProof="0" dirty="0">
              <a:ln>
                <a:noFill/>
              </a:ln>
              <a:solidFill>
                <a:prstClr val="black"/>
              </a:solidFill>
              <a:effectLst/>
              <a:uLnTx/>
              <a:uFillTx/>
              <a:latin typeface="Century Gothic" panose="020B0502020202020204"/>
            </a:endParaRPr>
          </a:p>
        </p:txBody>
      </p:sp>
    </p:spTree>
    <p:extLst>
      <p:ext uri="{BB962C8B-B14F-4D97-AF65-F5344CB8AC3E}">
        <p14:creationId xmlns:p14="http://schemas.microsoft.com/office/powerpoint/2010/main" val="138273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53E10-C115-69F6-E3F1-3FDD80640C73}"/>
              </a:ext>
            </a:extLst>
          </p:cNvPr>
          <p:cNvSpPr>
            <a:spLocks noGrp="1"/>
          </p:cNvSpPr>
          <p:nvPr>
            <p:ph idx="1"/>
          </p:nvPr>
        </p:nvSpPr>
        <p:spPr>
          <a:xfrm>
            <a:off x="457200" y="274320"/>
            <a:ext cx="7001256" cy="707886"/>
          </a:xfrm>
        </p:spPr>
        <p:txBody>
          <a:bodyPr wrap="square">
            <a:spAutoFit/>
          </a:bodyPr>
          <a:lstStyle/>
          <a:p>
            <a:pPr marL="0" indent="0">
              <a:buNone/>
            </a:pPr>
            <a:r>
              <a:rPr lang="en-US" sz="4000" b="1" dirty="0">
                <a:solidFill>
                  <a:schemeClr val="bg1"/>
                </a:solidFill>
                <a:latin typeface="+mj-lt"/>
              </a:rPr>
              <a:t>The Seven Churches of Asia</a:t>
            </a:r>
          </a:p>
        </p:txBody>
      </p:sp>
      <p:sp>
        <p:nvSpPr>
          <p:cNvPr id="6" name="TextBox 5">
            <a:extLst>
              <a:ext uri="{FF2B5EF4-FFF2-40B4-BE49-F238E27FC236}">
                <a16:creationId xmlns:a16="http://schemas.microsoft.com/office/drawing/2014/main" id="{6E0BE407-554C-44EB-A37A-D0A71B943FF4}"/>
              </a:ext>
            </a:extLst>
          </p:cNvPr>
          <p:cNvSpPr txBox="1"/>
          <p:nvPr/>
        </p:nvSpPr>
        <p:spPr>
          <a:xfrm>
            <a:off x="228600" y="1051560"/>
            <a:ext cx="8686800" cy="4647426"/>
          </a:xfrm>
          <a:prstGeom prst="rect">
            <a:avLst/>
          </a:prstGeom>
          <a:noFill/>
        </p:spPr>
        <p:txBody>
          <a:bodyPr wrap="square" rtlCol="0">
            <a:spAutoFit/>
          </a:bodyPr>
          <a:lstStyle/>
          <a:p>
            <a:r>
              <a:rPr lang="en-US" sz="3200" dirty="0">
                <a:solidFill>
                  <a:schemeClr val="bg1"/>
                </a:solidFill>
              </a:rPr>
              <a:t>Ephesus</a:t>
            </a:r>
            <a:endParaRPr lang="en-US" sz="2800" dirty="0">
              <a:solidFill>
                <a:schemeClr val="bg1"/>
              </a:solidFill>
            </a:endParaRPr>
          </a:p>
          <a:p>
            <a:pPr marL="914400" lvl="1" indent="-457200">
              <a:buFont typeface="Arial" panose="020B0604020202020204" pitchFamily="34" charset="0"/>
              <a:buChar char="•"/>
            </a:pPr>
            <a:r>
              <a:rPr lang="en-US" sz="2800" dirty="0">
                <a:solidFill>
                  <a:schemeClr val="bg1"/>
                </a:solidFill>
              </a:rPr>
              <a:t>Revelation 2:4 – “you have abandoned”</a:t>
            </a:r>
          </a:p>
          <a:p>
            <a:r>
              <a:rPr lang="en-US" sz="3200" dirty="0">
                <a:solidFill>
                  <a:schemeClr val="bg1"/>
                </a:solidFill>
              </a:rPr>
              <a:t>Smyrna</a:t>
            </a:r>
            <a:endParaRPr lang="en-US" sz="2800" dirty="0">
              <a:solidFill>
                <a:schemeClr val="bg1"/>
              </a:solidFill>
            </a:endParaRPr>
          </a:p>
          <a:p>
            <a:pPr marL="914400" lvl="1" indent="-457200">
              <a:buFont typeface="Arial" panose="020B0604020202020204" pitchFamily="34" charset="0"/>
              <a:buChar char="•"/>
            </a:pPr>
            <a:r>
              <a:rPr lang="en-US" sz="2800" dirty="0">
                <a:solidFill>
                  <a:schemeClr val="bg1"/>
                </a:solidFill>
              </a:rPr>
              <a:t>Revelation 2:10 – “Do not fear … Be faithful unto death”</a:t>
            </a:r>
          </a:p>
          <a:p>
            <a:r>
              <a:rPr lang="en-US" sz="3200" dirty="0">
                <a:solidFill>
                  <a:schemeClr val="bg1"/>
                </a:solidFill>
              </a:rPr>
              <a:t>Pergamum</a:t>
            </a:r>
            <a:endParaRPr lang="en-US" sz="2800" dirty="0">
              <a:solidFill>
                <a:schemeClr val="bg1"/>
              </a:solidFill>
            </a:endParaRPr>
          </a:p>
          <a:p>
            <a:pPr marL="914400" lvl="1" indent="-457200">
              <a:buFont typeface="Arial" panose="020B0604020202020204" pitchFamily="34" charset="0"/>
              <a:buChar char="•"/>
            </a:pPr>
            <a:r>
              <a:rPr lang="en-US" sz="2800" dirty="0">
                <a:solidFill>
                  <a:schemeClr val="bg1"/>
                </a:solidFill>
              </a:rPr>
              <a:t>Revelation 2:14 – “I have a few things against you”</a:t>
            </a:r>
          </a:p>
          <a:p>
            <a:r>
              <a:rPr lang="en-US" sz="3200" dirty="0">
                <a:solidFill>
                  <a:schemeClr val="bg1"/>
                </a:solidFill>
              </a:rPr>
              <a:t>Thyatira</a:t>
            </a:r>
            <a:endParaRPr lang="en-US" sz="2800" dirty="0">
              <a:solidFill>
                <a:schemeClr val="bg1"/>
              </a:solidFill>
            </a:endParaRPr>
          </a:p>
          <a:p>
            <a:pPr marL="914400" lvl="1" indent="-457200">
              <a:buFont typeface="Arial" panose="020B0604020202020204" pitchFamily="34" charset="0"/>
              <a:buChar char="•"/>
            </a:pPr>
            <a:r>
              <a:rPr lang="en-US" sz="2800" dirty="0">
                <a:solidFill>
                  <a:schemeClr val="bg1"/>
                </a:solidFill>
              </a:rPr>
              <a:t>Revelation 2:20 – “I have this against you”</a:t>
            </a:r>
          </a:p>
        </p:txBody>
      </p:sp>
    </p:spTree>
    <p:extLst>
      <p:ext uri="{BB962C8B-B14F-4D97-AF65-F5344CB8AC3E}">
        <p14:creationId xmlns:p14="http://schemas.microsoft.com/office/powerpoint/2010/main" val="170023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53E10-C115-69F6-E3F1-3FDD80640C73}"/>
              </a:ext>
            </a:extLst>
          </p:cNvPr>
          <p:cNvSpPr>
            <a:spLocks noGrp="1"/>
          </p:cNvSpPr>
          <p:nvPr>
            <p:ph idx="1"/>
          </p:nvPr>
        </p:nvSpPr>
        <p:spPr>
          <a:xfrm>
            <a:off x="457200" y="274320"/>
            <a:ext cx="7001256" cy="707886"/>
          </a:xfrm>
        </p:spPr>
        <p:txBody>
          <a:bodyPr wrap="square">
            <a:spAutoFit/>
          </a:bodyPr>
          <a:lstStyle/>
          <a:p>
            <a:pPr marL="0" indent="0">
              <a:buNone/>
            </a:pPr>
            <a:r>
              <a:rPr lang="en-US" sz="4000" b="1" dirty="0">
                <a:solidFill>
                  <a:schemeClr val="bg1"/>
                </a:solidFill>
                <a:latin typeface="+mj-lt"/>
              </a:rPr>
              <a:t>The Seven Churches of Asia</a:t>
            </a:r>
          </a:p>
        </p:txBody>
      </p:sp>
      <p:sp>
        <p:nvSpPr>
          <p:cNvPr id="6" name="TextBox 5">
            <a:extLst>
              <a:ext uri="{FF2B5EF4-FFF2-40B4-BE49-F238E27FC236}">
                <a16:creationId xmlns:a16="http://schemas.microsoft.com/office/drawing/2014/main" id="{6E0BE407-554C-44EB-A37A-D0A71B943FF4}"/>
              </a:ext>
            </a:extLst>
          </p:cNvPr>
          <p:cNvSpPr txBox="1"/>
          <p:nvPr/>
        </p:nvSpPr>
        <p:spPr>
          <a:xfrm>
            <a:off x="228600" y="1051560"/>
            <a:ext cx="8686800" cy="458587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entury Gothic" panose="020B0502020202020204"/>
                <a:ea typeface="+mn-ea"/>
                <a:cs typeface="+mn-cs"/>
              </a:rPr>
              <a:t>Sardis</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914400" lvl="1" indent="-4572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Revelation 3:1-2 </a:t>
            </a:r>
            <a:r>
              <a:rPr lang="en-US" sz="2800" dirty="0">
                <a:solidFill>
                  <a:prstClr val="black"/>
                </a:solidFill>
              </a:rPr>
              <a:t>– “you are dead … I have not found your works complete”</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entury Gothic" panose="020B0502020202020204"/>
                <a:ea typeface="+mn-ea"/>
                <a:cs typeface="+mn-cs"/>
              </a:rPr>
              <a:t>Philadelphia</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914400" lvl="1" indent="-4572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Revelation 3:8-10 </a:t>
            </a:r>
            <a:r>
              <a:rPr lang="en-US" sz="2800" dirty="0">
                <a:solidFill>
                  <a:prstClr val="black"/>
                </a:solidFill>
              </a:rPr>
              <a:t>– “I know your works … you have kept my word about patient endurance”</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entury Gothic" panose="020B0502020202020204"/>
                <a:ea typeface="+mn-ea"/>
                <a:cs typeface="+mn-cs"/>
              </a:rPr>
              <a:t>Laodicea</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914400" lvl="1" indent="-4572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Revelation 3:14 </a:t>
            </a:r>
            <a:r>
              <a:rPr lang="en-US" sz="2800" dirty="0">
                <a:solidFill>
                  <a:prstClr val="black"/>
                </a:solidFill>
              </a:rPr>
              <a:t>– “I know your works: you are neither cold nor hot”</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74664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53E10-C115-69F6-E3F1-3FDD80640C73}"/>
              </a:ext>
            </a:extLst>
          </p:cNvPr>
          <p:cNvSpPr>
            <a:spLocks noGrp="1"/>
          </p:cNvSpPr>
          <p:nvPr>
            <p:ph idx="1"/>
          </p:nvPr>
        </p:nvSpPr>
        <p:spPr>
          <a:xfrm>
            <a:off x="457200" y="274320"/>
            <a:ext cx="7001256" cy="707886"/>
          </a:xfrm>
        </p:spPr>
        <p:txBody>
          <a:bodyPr wrap="square">
            <a:spAutoFit/>
          </a:bodyPr>
          <a:lstStyle/>
          <a:p>
            <a:pPr marL="0" indent="0">
              <a:buNone/>
            </a:pPr>
            <a:r>
              <a:rPr lang="en-US" sz="4000" b="1" dirty="0">
                <a:solidFill>
                  <a:schemeClr val="bg1"/>
                </a:solidFill>
                <a:latin typeface="+mj-lt"/>
              </a:rPr>
              <a:t>God Wants A Church</a:t>
            </a:r>
          </a:p>
        </p:txBody>
      </p:sp>
      <p:sp>
        <p:nvSpPr>
          <p:cNvPr id="6" name="TextBox 5">
            <a:extLst>
              <a:ext uri="{FF2B5EF4-FFF2-40B4-BE49-F238E27FC236}">
                <a16:creationId xmlns:a16="http://schemas.microsoft.com/office/drawing/2014/main" id="{6E0BE407-554C-44EB-A37A-D0A71B943FF4}"/>
              </a:ext>
            </a:extLst>
          </p:cNvPr>
          <p:cNvSpPr txBox="1"/>
          <p:nvPr/>
        </p:nvSpPr>
        <p:spPr>
          <a:xfrm>
            <a:off x="192024" y="1051560"/>
            <a:ext cx="8793480" cy="58169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entury Gothic" panose="020B0502020202020204"/>
                <a:ea typeface="+mn-ea"/>
                <a:cs typeface="+mn-cs"/>
              </a:rPr>
              <a:t>That honors Christ as builder</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914400" lvl="1" indent="-457200">
              <a:buFont typeface="Arial" panose="020B0604020202020204" pitchFamily="34" charset="0"/>
              <a:buChar char="•"/>
            </a:pPr>
            <a:r>
              <a:rPr lang="en-US" sz="2800" dirty="0">
                <a:solidFill>
                  <a:prstClr val="black"/>
                </a:solidFill>
              </a:rPr>
              <a:t>The Old Testament foretold of a King ruling over an everlasting Kingdom</a:t>
            </a:r>
          </a:p>
          <a:p>
            <a:pPr marL="1371600" lvl="2" indent="-457200">
              <a:buFont typeface="Arial" panose="020B0604020202020204" pitchFamily="34" charset="0"/>
              <a:buChar char="•"/>
            </a:pPr>
            <a:r>
              <a:rPr lang="en-US" sz="2800" dirty="0">
                <a:solidFill>
                  <a:prstClr val="black"/>
                </a:solidFill>
              </a:rPr>
              <a:t>Daniel 2:44 – “… it shall stand forever”</a:t>
            </a:r>
          </a:p>
          <a:p>
            <a:pPr marL="1371600" lvl="2" indent="-457200">
              <a:buFont typeface="Arial" panose="020B0604020202020204" pitchFamily="34" charset="0"/>
              <a:buChar char="•"/>
            </a:pPr>
            <a:r>
              <a:rPr lang="en-US" sz="2800" dirty="0">
                <a:solidFill>
                  <a:prstClr val="black"/>
                </a:solidFill>
              </a:rPr>
              <a:t>Psalms 2:6-7 – “I have set my King on Zion”</a:t>
            </a:r>
          </a:p>
          <a:p>
            <a:pPr marL="1371600" lvl="2" indent="-457200">
              <a:buFont typeface="Arial" panose="020B0604020202020204" pitchFamily="34" charset="0"/>
              <a:buChar char="•"/>
            </a:pPr>
            <a:r>
              <a:rPr lang="en-US" sz="2800" dirty="0">
                <a:solidFill>
                  <a:prstClr val="black"/>
                </a:solidFill>
              </a:rPr>
              <a:t>Psalms 110:1-4 – “Rule in the midst of your enemies”</a:t>
            </a:r>
          </a:p>
          <a:p>
            <a:pPr marL="1371600" lvl="2" indent="-457200">
              <a:buFont typeface="Arial" panose="020B0604020202020204" pitchFamily="34" charset="0"/>
              <a:buChar char="•"/>
            </a:pPr>
            <a:r>
              <a:rPr lang="en-US" sz="2800" dirty="0">
                <a:solidFill>
                  <a:prstClr val="black"/>
                </a:solidFill>
              </a:rPr>
              <a:t>Isaiah 9:6-7 – “… the government shall be upon his shoulder”</a:t>
            </a:r>
          </a:p>
          <a:p>
            <a:r>
              <a:rPr lang="en-US" sz="3200" dirty="0">
                <a:solidFill>
                  <a:prstClr val="black"/>
                </a:solidFill>
              </a:rPr>
              <a:t>That Jesus built</a:t>
            </a:r>
            <a:endParaRPr lang="en-US" sz="2800" dirty="0">
              <a:solidFill>
                <a:prstClr val="black"/>
              </a:solidFill>
            </a:endParaRPr>
          </a:p>
          <a:p>
            <a:pPr marL="914400" lvl="1" indent="-457200">
              <a:buFont typeface="Arial" panose="020B0604020202020204" pitchFamily="34" charset="0"/>
              <a:buChar char="•"/>
            </a:pPr>
            <a:r>
              <a:rPr lang="en-US" sz="2800" dirty="0">
                <a:solidFill>
                  <a:prstClr val="black"/>
                </a:solidFill>
              </a:rPr>
              <a:t>Matthew 16:18 – “… I will build my church”</a:t>
            </a:r>
          </a:p>
          <a:p>
            <a:pPr marL="914400" lvl="1" indent="-457200">
              <a:buFont typeface="Arial" panose="020B0604020202020204" pitchFamily="34" charset="0"/>
              <a:buChar char="•"/>
            </a:pPr>
            <a:r>
              <a:rPr lang="en-US" sz="2800" dirty="0">
                <a:solidFill>
                  <a:prstClr val="black"/>
                </a:solidFill>
              </a:rPr>
              <a:t>cf. Psalms 127:1 – “Unless the Lord builds the house”</a:t>
            </a:r>
          </a:p>
        </p:txBody>
      </p:sp>
    </p:spTree>
    <p:extLst>
      <p:ext uri="{BB962C8B-B14F-4D97-AF65-F5344CB8AC3E}">
        <p14:creationId xmlns:p14="http://schemas.microsoft.com/office/powerpoint/2010/main" val="295035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53E10-C115-69F6-E3F1-3FDD80640C73}"/>
              </a:ext>
            </a:extLst>
          </p:cNvPr>
          <p:cNvSpPr>
            <a:spLocks noGrp="1"/>
          </p:cNvSpPr>
          <p:nvPr>
            <p:ph idx="1"/>
          </p:nvPr>
        </p:nvSpPr>
        <p:spPr>
          <a:xfrm>
            <a:off x="457200" y="274320"/>
            <a:ext cx="7001256" cy="707886"/>
          </a:xfrm>
        </p:spPr>
        <p:txBody>
          <a:bodyPr wrap="square">
            <a:spAutoFit/>
          </a:bodyPr>
          <a:lstStyle/>
          <a:p>
            <a:pPr marL="0" indent="0">
              <a:buNone/>
            </a:pPr>
            <a:r>
              <a:rPr lang="en-US" sz="4000" b="1" dirty="0">
                <a:solidFill>
                  <a:schemeClr val="bg1"/>
                </a:solidFill>
                <a:latin typeface="+mj-lt"/>
              </a:rPr>
              <a:t>God Wants A Church</a:t>
            </a:r>
          </a:p>
        </p:txBody>
      </p:sp>
      <p:sp>
        <p:nvSpPr>
          <p:cNvPr id="6" name="TextBox 5">
            <a:extLst>
              <a:ext uri="{FF2B5EF4-FFF2-40B4-BE49-F238E27FC236}">
                <a16:creationId xmlns:a16="http://schemas.microsoft.com/office/drawing/2014/main" id="{6E0BE407-554C-44EB-A37A-D0A71B943FF4}"/>
              </a:ext>
            </a:extLst>
          </p:cNvPr>
          <p:cNvSpPr txBox="1"/>
          <p:nvPr/>
        </p:nvSpPr>
        <p:spPr>
          <a:xfrm>
            <a:off x="228600" y="1051560"/>
            <a:ext cx="8708136" cy="5816977"/>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US" sz="3200" b="0" i="0" u="none" strike="noStrike" kern="1200" cap="none" spc="0" normalizeH="0" baseline="0" noProof="0" dirty="0">
                <a:ln>
                  <a:noFill/>
                </a:ln>
                <a:solidFill>
                  <a:prstClr val="black"/>
                </a:solidFill>
                <a:effectLst/>
                <a:uLnTx/>
                <a:uFillTx/>
                <a:latin typeface="Century Gothic" panose="020B0502020202020204"/>
                <a:ea typeface="+mn-ea"/>
                <a:cs typeface="+mn-cs"/>
              </a:rPr>
              <a:t>That Jesus “pitched,” the “true tabernacle”</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914400" lvl="1" indent="-4572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Hebrews 8:1-2 – </a:t>
            </a:r>
            <a:r>
              <a:rPr lang="en-US" sz="2800" dirty="0">
                <a:solidFill>
                  <a:prstClr val="black"/>
                </a:solidFill>
              </a:rPr>
              <a:t>“the Lord pitched, not man” </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(ASV)</a:t>
            </a:r>
          </a:p>
          <a:p>
            <a:pPr marL="914400" lvl="1" indent="-4572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Hebrews 3:3-4 – </a:t>
            </a:r>
            <a:r>
              <a:rPr lang="en-US" sz="2800" dirty="0">
                <a:solidFill>
                  <a:prstClr val="black"/>
                </a:solidFill>
              </a:rPr>
              <a:t>“… the builder of all things is God”</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914400" lvl="1" indent="-4572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cf. Matthew 15:13 – </a:t>
            </a:r>
            <a:r>
              <a:rPr lang="en-US" sz="2800" dirty="0">
                <a:solidFill>
                  <a:prstClr val="black"/>
                </a:solidFill>
              </a:rPr>
              <a:t>“… will be rooted up”</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entury Gothic" panose="020B0502020202020204"/>
                <a:ea typeface="+mn-ea"/>
                <a:cs typeface="+mn-cs"/>
              </a:rPr>
              <a:t>That does not honor any other man</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914400" marR="0" lvl="1"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Not John the Baptist</a:t>
            </a:r>
          </a:p>
          <a:p>
            <a:pPr marL="1371600" lvl="2" indent="-4572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John 3:28-30 – </a:t>
            </a:r>
            <a:r>
              <a:rPr lang="en-US" sz="2800" dirty="0">
                <a:solidFill>
                  <a:prstClr val="black"/>
                </a:solidFill>
              </a:rPr>
              <a:t>“I am not the Christ”</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914400" marR="0" lvl="1"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Not Peter the apostle</a:t>
            </a:r>
          </a:p>
          <a:p>
            <a:pPr marL="1371600" lvl="2" indent="-4572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Acts 10:25-26 – </a:t>
            </a:r>
            <a:r>
              <a:rPr lang="en-US" sz="2800" dirty="0">
                <a:solidFill>
                  <a:prstClr val="black"/>
                </a:solidFill>
              </a:rPr>
              <a:t>“I too am a man”</a:t>
            </a:r>
          </a:p>
          <a:p>
            <a:pPr marL="914400" lvl="1" indent="-4572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Not angels</a:t>
            </a:r>
          </a:p>
          <a:p>
            <a:pPr marL="1371600" lvl="2" indent="-457200">
              <a:buFont typeface="Arial" panose="020B0604020202020204" pitchFamily="34" charset="0"/>
              <a:buChar char="•"/>
            </a:pPr>
            <a:r>
              <a:rPr lang="en-US" sz="2800" dirty="0">
                <a:solidFill>
                  <a:prstClr val="black"/>
                </a:solidFill>
                <a:latin typeface="Century Gothic" panose="020B0502020202020204"/>
              </a:rPr>
              <a:t>Revelation 22:6-9 </a:t>
            </a:r>
            <a:r>
              <a:rPr lang="en-US" sz="2800" dirty="0">
                <a:solidFill>
                  <a:prstClr val="black"/>
                </a:solidFill>
              </a:rPr>
              <a:t>– “Worship God”</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581915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53E10-C115-69F6-E3F1-3FDD80640C73}"/>
              </a:ext>
            </a:extLst>
          </p:cNvPr>
          <p:cNvSpPr>
            <a:spLocks noGrp="1"/>
          </p:cNvSpPr>
          <p:nvPr>
            <p:ph idx="1"/>
          </p:nvPr>
        </p:nvSpPr>
        <p:spPr>
          <a:xfrm>
            <a:off x="457200" y="274320"/>
            <a:ext cx="7001256" cy="707886"/>
          </a:xfrm>
        </p:spPr>
        <p:txBody>
          <a:bodyPr wrap="square">
            <a:spAutoFit/>
          </a:bodyPr>
          <a:lstStyle/>
          <a:p>
            <a:pPr marL="0" indent="0">
              <a:buNone/>
            </a:pPr>
            <a:r>
              <a:rPr lang="en-US" sz="4000" b="1" dirty="0">
                <a:solidFill>
                  <a:schemeClr val="bg1"/>
                </a:solidFill>
                <a:latin typeface="+mj-lt"/>
              </a:rPr>
              <a:t>God Wants A Church</a:t>
            </a:r>
          </a:p>
        </p:txBody>
      </p:sp>
      <p:sp>
        <p:nvSpPr>
          <p:cNvPr id="6" name="TextBox 5">
            <a:extLst>
              <a:ext uri="{FF2B5EF4-FFF2-40B4-BE49-F238E27FC236}">
                <a16:creationId xmlns:a16="http://schemas.microsoft.com/office/drawing/2014/main" id="{6E0BE407-554C-44EB-A37A-D0A71B943FF4}"/>
              </a:ext>
            </a:extLst>
          </p:cNvPr>
          <p:cNvSpPr txBox="1"/>
          <p:nvPr/>
        </p:nvSpPr>
        <p:spPr>
          <a:xfrm>
            <a:off x="228600" y="1051560"/>
            <a:ext cx="8708136" cy="5637697"/>
          </a:xfrm>
          <a:prstGeom prst="rect">
            <a:avLst/>
          </a:prstGeom>
          <a:noFill/>
        </p:spPr>
        <p:txBody>
          <a:bodyPr wrap="square" rtlCol="0">
            <a:spAutoFit/>
          </a:bodyPr>
          <a:lstStyle/>
          <a:p>
            <a:pPr marL="0" marR="0" lvl="0" indent="0" algn="l" defTabSz="457200" rtl="0" eaLnBrk="1" fontAlgn="auto" latinLnBrk="0" hangingPunct="1">
              <a:lnSpc>
                <a:spcPct val="91000"/>
              </a:lnSpc>
              <a:buClrTx/>
              <a:buSzTx/>
              <a:buFontTx/>
              <a:buNone/>
              <a:tabLst/>
              <a:defRPr/>
            </a:pPr>
            <a:r>
              <a:rPr lang="en-US" sz="3200" dirty="0">
                <a:solidFill>
                  <a:prstClr val="black"/>
                </a:solidFill>
                <a:latin typeface="Century Gothic" panose="020B0502020202020204"/>
              </a:rPr>
              <a:t>That honors Christ as the head</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914400" lvl="1" indent="-457200">
              <a:lnSpc>
                <a:spcPct val="91000"/>
              </a:lnSpc>
              <a:buFont typeface="Arial" panose="020B0604020202020204" pitchFamily="34" charset="0"/>
              <a:buChar char="•"/>
            </a:pPr>
            <a:r>
              <a:rPr lang="en-US" sz="2800" dirty="0">
                <a:solidFill>
                  <a:prstClr val="black"/>
                </a:solidFill>
              </a:rPr>
              <a:t>Christ has </a:t>
            </a:r>
            <a:r>
              <a:rPr lang="en-US" sz="2800" b="1" dirty="0">
                <a:solidFill>
                  <a:prstClr val="black"/>
                </a:solidFill>
              </a:rPr>
              <a:t>all</a:t>
            </a:r>
            <a:r>
              <a:rPr lang="en-US" sz="2800" dirty="0">
                <a:solidFill>
                  <a:prstClr val="black"/>
                </a:solidFill>
              </a:rPr>
              <a:t> authority</a:t>
            </a:r>
          </a:p>
          <a:p>
            <a:pPr marL="1371600" lvl="2" indent="-457200">
              <a:lnSpc>
                <a:spcPct val="91000"/>
              </a:lnSpc>
              <a:buFont typeface="Arial" panose="020B0604020202020204" pitchFamily="34" charset="0"/>
              <a:buChar char="•"/>
            </a:pPr>
            <a:r>
              <a:rPr lang="en-US" sz="2800" dirty="0">
                <a:solidFill>
                  <a:prstClr val="black"/>
                </a:solidFill>
              </a:rPr>
              <a:t>Matthew 28:18 – “All authority …”</a:t>
            </a:r>
          </a:p>
          <a:p>
            <a:pPr marL="1828800" lvl="3" indent="-457200">
              <a:lnSpc>
                <a:spcPct val="91000"/>
              </a:lnSpc>
              <a:buFont typeface="Arial" panose="020B0604020202020204" pitchFamily="34" charset="0"/>
              <a:buChar char="•"/>
            </a:pPr>
            <a:r>
              <a:rPr lang="en-US" sz="2800" dirty="0">
                <a:solidFill>
                  <a:prstClr val="black"/>
                </a:solidFill>
              </a:rPr>
              <a:t>This authority is not shared with anyone else in heaven or on earth</a:t>
            </a:r>
          </a:p>
          <a:p>
            <a:pPr marL="914400" lvl="1" indent="-457200">
              <a:lnSpc>
                <a:spcPct val="91000"/>
              </a:lnSpc>
              <a:buFont typeface="Arial" panose="020B0604020202020204" pitchFamily="34" charset="0"/>
              <a:buChar char="•"/>
            </a:pPr>
            <a:r>
              <a:rPr lang="en-US" sz="2800" dirty="0">
                <a:solidFill>
                  <a:prstClr val="black"/>
                </a:solidFill>
              </a:rPr>
              <a:t>Christ is the one and only head of the church</a:t>
            </a:r>
          </a:p>
          <a:p>
            <a:pPr marL="1371600" lvl="2" indent="-457200">
              <a:lnSpc>
                <a:spcPct val="91000"/>
              </a:lnSpc>
              <a:buFont typeface="Arial" panose="020B0604020202020204" pitchFamily="34" charset="0"/>
              <a:buChar char="•"/>
            </a:pPr>
            <a:r>
              <a:rPr lang="en-US" sz="2800" dirty="0">
                <a:solidFill>
                  <a:prstClr val="black"/>
                </a:solidFill>
              </a:rPr>
              <a:t>Ephesians 1:22-23 – “head over all things”</a:t>
            </a:r>
          </a:p>
          <a:p>
            <a:pPr marL="1371600" lvl="2" indent="-457200">
              <a:lnSpc>
                <a:spcPct val="91000"/>
              </a:lnSpc>
              <a:buFont typeface="Arial" panose="020B0604020202020204" pitchFamily="34" charset="0"/>
              <a:buChar char="•"/>
            </a:pPr>
            <a:r>
              <a:rPr lang="en-US" sz="2800" dirty="0">
                <a:solidFill>
                  <a:prstClr val="black"/>
                </a:solidFill>
              </a:rPr>
              <a:t>Ephesians 5:23 – “Christ is the head …”</a:t>
            </a:r>
          </a:p>
          <a:p>
            <a:pPr marL="1371600" lvl="2" indent="-457200">
              <a:lnSpc>
                <a:spcPct val="91000"/>
              </a:lnSpc>
              <a:buFont typeface="Arial" panose="020B0604020202020204" pitchFamily="34" charset="0"/>
              <a:buChar char="•"/>
            </a:pPr>
            <a:r>
              <a:rPr lang="en-US" sz="2800" dirty="0">
                <a:solidFill>
                  <a:prstClr val="black"/>
                </a:solidFill>
              </a:rPr>
              <a:t>Colossians 1:18 – “… head of the body”</a:t>
            </a:r>
          </a:p>
          <a:p>
            <a:pPr marL="914400" lvl="1" indent="-457200">
              <a:lnSpc>
                <a:spcPct val="91000"/>
              </a:lnSpc>
              <a:buFont typeface="Arial" panose="020B0604020202020204" pitchFamily="34" charset="0"/>
              <a:buChar char="•"/>
            </a:pPr>
            <a:r>
              <a:rPr lang="en-US" sz="2800" dirty="0">
                <a:solidFill>
                  <a:prstClr val="black"/>
                </a:solidFill>
              </a:rPr>
              <a:t>The Pope claims to be the earthly head of the church</a:t>
            </a:r>
          </a:p>
          <a:p>
            <a:pPr marL="1371600" lvl="2" indent="-457200">
              <a:lnSpc>
                <a:spcPct val="91000"/>
              </a:lnSpc>
              <a:buFont typeface="Arial" panose="020B0604020202020204" pitchFamily="34" charset="0"/>
              <a:buChar char="•"/>
            </a:pPr>
            <a:r>
              <a:rPr lang="en-US" sz="2800" dirty="0">
                <a:solidFill>
                  <a:prstClr val="black"/>
                </a:solidFill>
              </a:rPr>
              <a:t>Colossians 3:1-2 – “where Christ is … not on things that are on earth”</a:t>
            </a:r>
          </a:p>
        </p:txBody>
      </p:sp>
    </p:spTree>
    <p:extLst>
      <p:ext uri="{BB962C8B-B14F-4D97-AF65-F5344CB8AC3E}">
        <p14:creationId xmlns:p14="http://schemas.microsoft.com/office/powerpoint/2010/main" val="130118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Slice</Template>
  <TotalTime>411</TotalTime>
  <Words>4596</Words>
  <Application>Microsoft Office PowerPoint</Application>
  <PresentationFormat>On-screen Show (4:3)</PresentationFormat>
  <Paragraphs>244</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Arial</vt:lpstr>
      <vt:lpstr>Century Gothic</vt:lpstr>
      <vt:lpstr>Wingdings 3</vt:lpstr>
      <vt:lpstr>Slice</vt:lpstr>
      <vt:lpstr>The Kind Of Church God Wants (Part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Kind Of Church God Wants (Part 1)</dc:title>
  <dc:creator>Richard Lidh; Glendol McClure</dc:creator>
  <cp:lastModifiedBy>Richard Lidh</cp:lastModifiedBy>
  <cp:revision>9</cp:revision>
  <cp:lastPrinted>2024-08-03T22:58:04Z</cp:lastPrinted>
  <dcterms:created xsi:type="dcterms:W3CDTF">2024-08-03T16:06:41Z</dcterms:created>
  <dcterms:modified xsi:type="dcterms:W3CDTF">2025-01-10T17:03:38Z</dcterms:modified>
</cp:coreProperties>
</file>